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52.xml" ContentType="application/vnd.openxmlformats-officedocument.customXmlProperties+xml"/>
  <Override PartName="/customXml/itemProps53.xml" ContentType="application/vnd.openxmlformats-officedocument.customXmlProperties+xml"/>
  <Override PartName="/customXml/itemProps54.xml" ContentType="application/vnd.openxmlformats-officedocument.customXmlProperties+xml"/>
  <Override PartName="/customXml/itemProps55.xml" ContentType="application/vnd.openxmlformats-officedocument.customXmlProperties+xml"/>
  <Override PartName="/customXml/itemProps56.xml" ContentType="application/vnd.openxmlformats-officedocument.customXmlProperties+xml"/>
  <Override PartName="/customXml/itemProps57.xml" ContentType="application/vnd.openxmlformats-officedocument.customXmlProperties+xml"/>
  <Override PartName="/customXml/itemProps58.xml" ContentType="application/vnd.openxmlformats-officedocument.customXmlProperties+xml"/>
  <Override PartName="/customXml/itemProps59.xml" ContentType="application/vnd.openxmlformats-officedocument.customXmlProperties+xml"/>
  <Override PartName="/customXml/itemProps60.xml" ContentType="application/vnd.openxmlformats-officedocument.customXmlProperties+xml"/>
  <Override PartName="/customXml/itemProps61.xml" ContentType="application/vnd.openxmlformats-officedocument.customXmlProperties+xml"/>
  <Override PartName="/customXml/itemProps62.xml" ContentType="application/vnd.openxmlformats-officedocument.customXmlProperties+xml"/>
  <Override PartName="/customXml/itemProps63.xml" ContentType="application/vnd.openxmlformats-officedocument.customXmlProperties+xml"/>
  <Override PartName="/customXml/itemProps64.xml" ContentType="application/vnd.openxmlformats-officedocument.customXmlProperties+xml"/>
  <Override PartName="/customXml/itemProps65.xml" ContentType="application/vnd.openxmlformats-officedocument.customXmlProperties+xml"/>
  <Override PartName="/customXml/itemProps66.xml" ContentType="application/vnd.openxmlformats-officedocument.customXmlProperties+xml"/>
  <Override PartName="/customXml/itemProps67.xml" ContentType="application/vnd.openxmlformats-officedocument.customXmlProperties+xml"/>
  <Override PartName="/customXml/itemProps68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6799" r:id="rId69"/>
  </p:sldMasterIdLst>
  <p:notesMasterIdLst>
    <p:notesMasterId r:id="rId77"/>
  </p:notesMasterIdLst>
  <p:handoutMasterIdLst>
    <p:handoutMasterId r:id="rId78"/>
  </p:handoutMasterIdLst>
  <p:sldIdLst>
    <p:sldId id="641" r:id="rId70"/>
    <p:sldId id="629" r:id="rId71"/>
    <p:sldId id="650" r:id="rId72"/>
    <p:sldId id="648" r:id="rId73"/>
    <p:sldId id="649" r:id="rId74"/>
    <p:sldId id="647" r:id="rId75"/>
    <p:sldId id="632" r:id="rId7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pos="576" userDrawn="1">
          <p15:clr>
            <a:srgbClr val="A4A3A4"/>
          </p15:clr>
        </p15:guide>
        <p15:guide id="4" pos="7104" userDrawn="1">
          <p15:clr>
            <a:srgbClr val="A4A3A4"/>
          </p15:clr>
        </p15:guide>
        <p15:guide id="5" pos="431">
          <p15:clr>
            <a:srgbClr val="A4A3A4"/>
          </p15:clr>
        </p15:guide>
        <p15:guide id="6" pos="724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A4B8"/>
    <a:srgbClr val="229BB4"/>
    <a:srgbClr val="1867A4"/>
    <a:srgbClr val="2FEACE"/>
    <a:srgbClr val="163497"/>
    <a:srgbClr val="0D228E"/>
    <a:srgbClr val="1E67C3"/>
    <a:srgbClr val="03BEF7"/>
    <a:srgbClr val="407BCD"/>
    <a:srgbClr val="E0F4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41" autoAdjust="0"/>
    <p:restoredTop sz="86392" autoAdjust="0"/>
  </p:normalViewPr>
  <p:slideViewPr>
    <p:cSldViewPr snapToGrid="0" snapToObjects="1" showGuides="1">
      <p:cViewPr varScale="1">
        <p:scale>
          <a:sx n="103" d="100"/>
          <a:sy n="103" d="100"/>
        </p:scale>
        <p:origin x="1098" y="102"/>
      </p:cViewPr>
      <p:guideLst>
        <p:guide orient="horz" pos="430"/>
        <p:guide orient="horz" pos="3888"/>
        <p:guide pos="576"/>
        <p:guide pos="7104"/>
        <p:guide pos="431"/>
        <p:guide pos="72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customXml" Target="../customXml/item26.xml"/><Relationship Id="rId39" Type="http://schemas.openxmlformats.org/officeDocument/2006/relationships/customXml" Target="../customXml/item39.xml"/><Relationship Id="rId21" Type="http://schemas.openxmlformats.org/officeDocument/2006/relationships/customXml" Target="../customXml/item21.xml"/><Relationship Id="rId34" Type="http://schemas.openxmlformats.org/officeDocument/2006/relationships/customXml" Target="../customXml/item34.xml"/><Relationship Id="rId42" Type="http://schemas.openxmlformats.org/officeDocument/2006/relationships/customXml" Target="../customXml/item42.xml"/><Relationship Id="rId47" Type="http://schemas.openxmlformats.org/officeDocument/2006/relationships/customXml" Target="../customXml/item47.xml"/><Relationship Id="rId50" Type="http://schemas.openxmlformats.org/officeDocument/2006/relationships/customXml" Target="../customXml/item50.xml"/><Relationship Id="rId55" Type="http://schemas.openxmlformats.org/officeDocument/2006/relationships/customXml" Target="../customXml/item55.xml"/><Relationship Id="rId63" Type="http://schemas.openxmlformats.org/officeDocument/2006/relationships/customXml" Target="../customXml/item63.xml"/><Relationship Id="rId68" Type="http://schemas.openxmlformats.org/officeDocument/2006/relationships/customXml" Target="../customXml/item68.xml"/><Relationship Id="rId76" Type="http://schemas.openxmlformats.org/officeDocument/2006/relationships/slide" Target="slides/slide7.xml"/><Relationship Id="rId7" Type="http://schemas.openxmlformats.org/officeDocument/2006/relationships/customXml" Target="../customXml/item7.xml"/><Relationship Id="rId71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customXml" Target="../customXml/item29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40" Type="http://schemas.openxmlformats.org/officeDocument/2006/relationships/customXml" Target="../customXml/item40.xml"/><Relationship Id="rId45" Type="http://schemas.openxmlformats.org/officeDocument/2006/relationships/customXml" Target="../customXml/item45.xml"/><Relationship Id="rId53" Type="http://schemas.openxmlformats.org/officeDocument/2006/relationships/customXml" Target="../customXml/item53.xml"/><Relationship Id="rId58" Type="http://schemas.openxmlformats.org/officeDocument/2006/relationships/customXml" Target="../customXml/item58.xml"/><Relationship Id="rId66" Type="http://schemas.openxmlformats.org/officeDocument/2006/relationships/customXml" Target="../customXml/item66.xml"/><Relationship Id="rId74" Type="http://schemas.openxmlformats.org/officeDocument/2006/relationships/slide" Target="slides/slide5.xml"/><Relationship Id="rId79" Type="http://schemas.openxmlformats.org/officeDocument/2006/relationships/presProps" Target="presProps.xml"/><Relationship Id="rId5" Type="http://schemas.openxmlformats.org/officeDocument/2006/relationships/customXml" Target="../customXml/item5.xml"/><Relationship Id="rId61" Type="http://schemas.openxmlformats.org/officeDocument/2006/relationships/customXml" Target="../customXml/item61.xml"/><Relationship Id="rId82" Type="http://schemas.openxmlformats.org/officeDocument/2006/relationships/tableStyles" Target="tableStyles.xml"/><Relationship Id="rId10" Type="http://schemas.openxmlformats.org/officeDocument/2006/relationships/customXml" Target="../customXml/item10.xml"/><Relationship Id="rId19" Type="http://schemas.openxmlformats.org/officeDocument/2006/relationships/customXml" Target="../customXml/item19.xml"/><Relationship Id="rId31" Type="http://schemas.openxmlformats.org/officeDocument/2006/relationships/customXml" Target="../customXml/item31.xml"/><Relationship Id="rId44" Type="http://schemas.openxmlformats.org/officeDocument/2006/relationships/customXml" Target="../customXml/item44.xml"/><Relationship Id="rId52" Type="http://schemas.openxmlformats.org/officeDocument/2006/relationships/customXml" Target="../customXml/item52.xml"/><Relationship Id="rId60" Type="http://schemas.openxmlformats.org/officeDocument/2006/relationships/customXml" Target="../customXml/item60.xml"/><Relationship Id="rId65" Type="http://schemas.openxmlformats.org/officeDocument/2006/relationships/customXml" Target="../customXml/item65.xml"/><Relationship Id="rId73" Type="http://schemas.openxmlformats.org/officeDocument/2006/relationships/slide" Target="slides/slide4.xml"/><Relationship Id="rId78" Type="http://schemas.openxmlformats.org/officeDocument/2006/relationships/handoutMaster" Target="handoutMasters/handoutMaster1.xml"/><Relationship Id="rId81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43" Type="http://schemas.openxmlformats.org/officeDocument/2006/relationships/customXml" Target="../customXml/item43.xml"/><Relationship Id="rId48" Type="http://schemas.openxmlformats.org/officeDocument/2006/relationships/customXml" Target="../customXml/item48.xml"/><Relationship Id="rId56" Type="http://schemas.openxmlformats.org/officeDocument/2006/relationships/customXml" Target="../customXml/item56.xml"/><Relationship Id="rId64" Type="http://schemas.openxmlformats.org/officeDocument/2006/relationships/customXml" Target="../customXml/item64.xml"/><Relationship Id="rId69" Type="http://schemas.openxmlformats.org/officeDocument/2006/relationships/slideMaster" Target="slideMasters/slideMaster1.xml"/><Relationship Id="rId77" Type="http://schemas.openxmlformats.org/officeDocument/2006/relationships/notesMaster" Target="notesMasters/notesMaster1.xml"/><Relationship Id="rId8" Type="http://schemas.openxmlformats.org/officeDocument/2006/relationships/customXml" Target="../customXml/item8.xml"/><Relationship Id="rId51" Type="http://schemas.openxmlformats.org/officeDocument/2006/relationships/customXml" Target="../customXml/item51.xml"/><Relationship Id="rId72" Type="http://schemas.openxmlformats.org/officeDocument/2006/relationships/slide" Target="slides/slide3.xml"/><Relationship Id="rId80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46" Type="http://schemas.openxmlformats.org/officeDocument/2006/relationships/customXml" Target="../customXml/item46.xml"/><Relationship Id="rId59" Type="http://schemas.openxmlformats.org/officeDocument/2006/relationships/customXml" Target="../customXml/item59.xml"/><Relationship Id="rId67" Type="http://schemas.openxmlformats.org/officeDocument/2006/relationships/customXml" Target="../customXml/item67.xml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54" Type="http://schemas.openxmlformats.org/officeDocument/2006/relationships/customXml" Target="../customXml/item54.xml"/><Relationship Id="rId62" Type="http://schemas.openxmlformats.org/officeDocument/2006/relationships/customXml" Target="../customXml/item62.xml"/><Relationship Id="rId70" Type="http://schemas.openxmlformats.org/officeDocument/2006/relationships/slide" Target="slides/slide1.xml"/><Relationship Id="rId75" Type="http://schemas.openxmlformats.org/officeDocument/2006/relationships/slide" Target="slides/slide6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49" Type="http://schemas.openxmlformats.org/officeDocument/2006/relationships/customXml" Target="../customXml/item49.xml"/><Relationship Id="rId57" Type="http://schemas.openxmlformats.org/officeDocument/2006/relationships/customXml" Target="../customXml/item5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4AB64-BB16-014D-AF59-00877FFB5348}" type="datetimeFigureOut">
              <a:rPr lang="en-US" smtClean="0"/>
              <a:t>7/10/2017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ED56D-3A20-2943-930A-2361A9DDC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1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7/10/2017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6691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93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3734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8462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776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66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833121" y="2428193"/>
            <a:ext cx="8525773" cy="914400"/>
          </a:xfrm>
        </p:spPr>
        <p:txBody>
          <a:bodyPr rIns="0" anchor="b">
            <a:noAutofit/>
          </a:bodyPr>
          <a:lstStyle>
            <a:lvl1pPr algn="ctr">
              <a:defRPr sz="34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828801" y="3465218"/>
            <a:ext cx="85344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 of Presenter(s)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1B51-25EE-0147-9293-37E16A70024E}" type="datetime1">
              <a:rPr lang="en-US" smtClean="0"/>
              <a:t>7/10/2017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40"/>
          <a:stretch/>
        </p:blipFill>
        <p:spPr>
          <a:xfrm>
            <a:off x="10013894" y="572078"/>
            <a:ext cx="1274495" cy="465533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Caption">
    <p:bg>
      <p:bgPr>
        <a:gradFill flip="none" rotWithShape="1">
          <a:gsLst>
            <a:gs pos="100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0"/>
          <p:cNvSpPr/>
          <p:nvPr/>
        </p:nvSpPr>
        <p:spPr bwMode="auto">
          <a:xfrm flipH="1">
            <a:off x="1" y="2"/>
            <a:ext cx="5497956" cy="6865697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8" name="Parallelogram 10"/>
          <p:cNvSpPr/>
          <p:nvPr/>
        </p:nvSpPr>
        <p:spPr bwMode="auto">
          <a:xfrm rot="16200000" flipH="1" flipV="1">
            <a:off x="4707461" y="-626538"/>
            <a:ext cx="277707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icture Placeholder 8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84213" y="1757363"/>
            <a:ext cx="5943600" cy="3343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 baseline="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976871" y="3582548"/>
            <a:ext cx="4527741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76871" y="2348110"/>
            <a:ext cx="4527741" cy="1169551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</a:t>
            </a:r>
            <a:br>
              <a:rPr kumimoji="0" lang="en-US" dirty="0"/>
            </a:br>
            <a:r>
              <a:rPr kumimoji="0" lang="en-US" dirty="0"/>
              <a:t>Demo Title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FA6FB-FDD3-A446-B5AE-30BBE73852D8}" type="datetime1">
              <a:rPr lang="en-US" smtClean="0"/>
              <a:t>7/10/2017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55255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_User Screen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User Screens Title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7/10/2017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79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304" y="1990427"/>
            <a:ext cx="10367433" cy="1477328"/>
          </a:xfrm>
        </p:spPr>
        <p:txBody>
          <a:bodyPr anchor="b"/>
          <a:lstStyle>
            <a:lvl1pPr>
              <a:spcAft>
                <a:spcPts val="0"/>
              </a:spcAft>
              <a:defRPr sz="9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BIG Word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304" y="3467761"/>
            <a:ext cx="10367433" cy="615553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4000" b="1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Smaller word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7C214-390A-F944-BF27-73F37F4360F9}" type="datetime1">
              <a:rPr lang="en-US" smtClean="0"/>
              <a:t>7/10/2017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52500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284" y="2625441"/>
            <a:ext cx="7315200" cy="461665"/>
          </a:xfrm>
        </p:spPr>
        <p:txBody>
          <a:bodyPr anchor="b"/>
          <a:lstStyle>
            <a:lvl1pPr>
              <a:spcAft>
                <a:spcPts val="0"/>
              </a:spcAft>
              <a:defRPr sz="30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4" y="3683197"/>
            <a:ext cx="7315200" cy="400110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 algn="r">
              <a:spcAft>
                <a:spcPts val="0"/>
              </a:spcAft>
              <a:buFontTx/>
              <a:buNone/>
              <a:defRPr lang="en-US" sz="2600" b="0" baseline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25C2B-15EC-3348-B6CD-75D75F51F610}" type="datetime1">
              <a:rPr lang="en-US" smtClean="0"/>
              <a:t>7/10/2017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2608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10"/>
          <p:cNvSpPr/>
          <p:nvPr userDrawn="1"/>
        </p:nvSpPr>
        <p:spPr bwMode="auto">
          <a:xfrm rot="16811740" flipH="1">
            <a:off x="2821442" y="-2136101"/>
            <a:ext cx="6318215" cy="12766191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3826999 w 5497956"/>
              <a:gd name="connsiteY2" fmla="*/ 4279505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5277653"/>
              <a:gd name="connsiteX1" fmla="*/ 5497956 w 5497956"/>
              <a:gd name="connsiteY1" fmla="*/ 0 h 5277653"/>
              <a:gd name="connsiteX2" fmla="*/ 3826999 w 5497956"/>
              <a:gd name="connsiteY2" fmla="*/ 4279505 h 5277653"/>
              <a:gd name="connsiteX3" fmla="*/ 2377650 w 5497956"/>
              <a:gd name="connsiteY3" fmla="*/ 5277653 h 5277653"/>
              <a:gd name="connsiteX4" fmla="*/ 0 w 5497956"/>
              <a:gd name="connsiteY4" fmla="*/ 0 h 5277653"/>
              <a:gd name="connsiteX0" fmla="*/ 0 w 3863432"/>
              <a:gd name="connsiteY0" fmla="*/ 2222226 h 5277653"/>
              <a:gd name="connsiteX1" fmla="*/ 3863432 w 3863432"/>
              <a:gd name="connsiteY1" fmla="*/ 0 h 5277653"/>
              <a:gd name="connsiteX2" fmla="*/ 2192475 w 3863432"/>
              <a:gd name="connsiteY2" fmla="*/ 4279505 h 5277653"/>
              <a:gd name="connsiteX3" fmla="*/ 743126 w 3863432"/>
              <a:gd name="connsiteY3" fmla="*/ 5277653 h 5277653"/>
              <a:gd name="connsiteX4" fmla="*/ 0 w 3863432"/>
              <a:gd name="connsiteY4" fmla="*/ 2222226 h 5277653"/>
              <a:gd name="connsiteX0" fmla="*/ 0 w 4172478"/>
              <a:gd name="connsiteY0" fmla="*/ 1085159 h 4140586"/>
              <a:gd name="connsiteX1" fmla="*/ 4172478 w 4172478"/>
              <a:gd name="connsiteY1" fmla="*/ 0 h 4140586"/>
              <a:gd name="connsiteX2" fmla="*/ 2192475 w 4172478"/>
              <a:gd name="connsiteY2" fmla="*/ 3142438 h 4140586"/>
              <a:gd name="connsiteX3" fmla="*/ 743126 w 4172478"/>
              <a:gd name="connsiteY3" fmla="*/ 4140586 h 4140586"/>
              <a:gd name="connsiteX4" fmla="*/ 0 w 4172478"/>
              <a:gd name="connsiteY4" fmla="*/ 1085159 h 4140586"/>
              <a:gd name="connsiteX0" fmla="*/ 0 w 3868783"/>
              <a:gd name="connsiteY0" fmla="*/ 887305 h 4140586"/>
              <a:gd name="connsiteX1" fmla="*/ 3868783 w 3868783"/>
              <a:gd name="connsiteY1" fmla="*/ 0 h 4140586"/>
              <a:gd name="connsiteX2" fmla="*/ 1888780 w 3868783"/>
              <a:gd name="connsiteY2" fmla="*/ 3142438 h 4140586"/>
              <a:gd name="connsiteX3" fmla="*/ 439431 w 3868783"/>
              <a:gd name="connsiteY3" fmla="*/ 4140586 h 4140586"/>
              <a:gd name="connsiteX4" fmla="*/ 0 w 3868783"/>
              <a:gd name="connsiteY4" fmla="*/ 887305 h 4140586"/>
              <a:gd name="connsiteX0" fmla="*/ 269818 w 4138601"/>
              <a:gd name="connsiteY0" fmla="*/ 887305 h 3536775"/>
              <a:gd name="connsiteX1" fmla="*/ 4138601 w 4138601"/>
              <a:gd name="connsiteY1" fmla="*/ 0 h 3536775"/>
              <a:gd name="connsiteX2" fmla="*/ 2158598 w 4138601"/>
              <a:gd name="connsiteY2" fmla="*/ 3142438 h 3536775"/>
              <a:gd name="connsiteX3" fmla="*/ 0 w 4138601"/>
              <a:gd name="connsiteY3" fmla="*/ 3536775 h 3536775"/>
              <a:gd name="connsiteX4" fmla="*/ 269818 w 4138601"/>
              <a:gd name="connsiteY4" fmla="*/ 887305 h 3536775"/>
              <a:gd name="connsiteX0" fmla="*/ 269818 w 4138601"/>
              <a:gd name="connsiteY0" fmla="*/ 887305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269818 w 4138601"/>
              <a:gd name="connsiteY4" fmla="*/ 887305 h 3635085"/>
              <a:gd name="connsiteX0" fmla="*/ 453784 w 4138601"/>
              <a:gd name="connsiteY0" fmla="*/ 250562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453784 w 4138601"/>
              <a:gd name="connsiteY4" fmla="*/ 250562 h 3635085"/>
              <a:gd name="connsiteX0" fmla="*/ 1391303 w 4138601"/>
              <a:gd name="connsiteY0" fmla="*/ 75768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1391303 w 4138601"/>
              <a:gd name="connsiteY4" fmla="*/ 75768 h 3635085"/>
              <a:gd name="connsiteX0" fmla="*/ 1391303 w 4138601"/>
              <a:gd name="connsiteY0" fmla="*/ 75768 h 3536775"/>
              <a:gd name="connsiteX1" fmla="*/ 4138601 w 4138601"/>
              <a:gd name="connsiteY1" fmla="*/ 0 h 3536775"/>
              <a:gd name="connsiteX2" fmla="*/ 1273242 w 4138601"/>
              <a:gd name="connsiteY2" fmla="*/ 3407480 h 3536775"/>
              <a:gd name="connsiteX3" fmla="*/ 0 w 4138601"/>
              <a:gd name="connsiteY3" fmla="*/ 3536775 h 3536775"/>
              <a:gd name="connsiteX4" fmla="*/ 1391303 w 4138601"/>
              <a:gd name="connsiteY4" fmla="*/ 75768 h 3536775"/>
              <a:gd name="connsiteX0" fmla="*/ 1391303 w 3058684"/>
              <a:gd name="connsiteY0" fmla="*/ 103474 h 3564481"/>
              <a:gd name="connsiteX1" fmla="*/ 3058684 w 3058684"/>
              <a:gd name="connsiteY1" fmla="*/ 0 h 3564481"/>
              <a:gd name="connsiteX2" fmla="*/ 1273242 w 3058684"/>
              <a:gd name="connsiteY2" fmla="*/ 3435186 h 3564481"/>
              <a:gd name="connsiteX3" fmla="*/ 0 w 3058684"/>
              <a:gd name="connsiteY3" fmla="*/ 3564481 h 3564481"/>
              <a:gd name="connsiteX4" fmla="*/ 1391303 w 3058684"/>
              <a:gd name="connsiteY4" fmla="*/ 103474 h 3564481"/>
              <a:gd name="connsiteX0" fmla="*/ 1521436 w 3188817"/>
              <a:gd name="connsiteY0" fmla="*/ 103474 h 3464355"/>
              <a:gd name="connsiteX1" fmla="*/ 3188817 w 3188817"/>
              <a:gd name="connsiteY1" fmla="*/ 0 h 3464355"/>
              <a:gd name="connsiteX2" fmla="*/ 1403375 w 3188817"/>
              <a:gd name="connsiteY2" fmla="*/ 3435186 h 3464355"/>
              <a:gd name="connsiteX3" fmla="*/ 0 w 3188817"/>
              <a:gd name="connsiteY3" fmla="*/ 3464355 h 3464355"/>
              <a:gd name="connsiteX4" fmla="*/ 1521436 w 3188817"/>
              <a:gd name="connsiteY4" fmla="*/ 103474 h 3464355"/>
              <a:gd name="connsiteX0" fmla="*/ 1521436 w 3188817"/>
              <a:gd name="connsiteY0" fmla="*/ 103474 h 3632772"/>
              <a:gd name="connsiteX1" fmla="*/ 3188817 w 3188817"/>
              <a:gd name="connsiteY1" fmla="*/ 0 h 3632772"/>
              <a:gd name="connsiteX2" fmla="*/ 1626674 w 3188817"/>
              <a:gd name="connsiteY2" fmla="*/ 3632772 h 3632772"/>
              <a:gd name="connsiteX3" fmla="*/ 0 w 3188817"/>
              <a:gd name="connsiteY3" fmla="*/ 3464355 h 3632772"/>
              <a:gd name="connsiteX4" fmla="*/ 1521436 w 3188817"/>
              <a:gd name="connsiteY4" fmla="*/ 103474 h 3632772"/>
              <a:gd name="connsiteX0" fmla="*/ 1521436 w 3605461"/>
              <a:gd name="connsiteY0" fmla="*/ 69855 h 3599153"/>
              <a:gd name="connsiteX1" fmla="*/ 3605461 w 3605461"/>
              <a:gd name="connsiteY1" fmla="*/ 0 h 3599153"/>
              <a:gd name="connsiteX2" fmla="*/ 1626674 w 3605461"/>
              <a:gd name="connsiteY2" fmla="*/ 3599153 h 3599153"/>
              <a:gd name="connsiteX3" fmla="*/ 0 w 3605461"/>
              <a:gd name="connsiteY3" fmla="*/ 3430736 h 3599153"/>
              <a:gd name="connsiteX4" fmla="*/ 1521436 w 3605461"/>
              <a:gd name="connsiteY4" fmla="*/ 69855 h 3599153"/>
              <a:gd name="connsiteX0" fmla="*/ 1488157 w 3605461"/>
              <a:gd name="connsiteY0" fmla="*/ 0 h 3645127"/>
              <a:gd name="connsiteX1" fmla="*/ 3605461 w 3605461"/>
              <a:gd name="connsiteY1" fmla="*/ 45974 h 3645127"/>
              <a:gd name="connsiteX2" fmla="*/ 1626674 w 3605461"/>
              <a:gd name="connsiteY2" fmla="*/ 3645127 h 3645127"/>
              <a:gd name="connsiteX3" fmla="*/ 0 w 3605461"/>
              <a:gd name="connsiteY3" fmla="*/ 3476710 h 3645127"/>
              <a:gd name="connsiteX4" fmla="*/ 1488157 w 3605461"/>
              <a:gd name="connsiteY4" fmla="*/ 0 h 3645127"/>
              <a:gd name="connsiteX0" fmla="*/ 1488157 w 3494077"/>
              <a:gd name="connsiteY0" fmla="*/ 138768 h 3783895"/>
              <a:gd name="connsiteX1" fmla="*/ 3494077 w 3494077"/>
              <a:gd name="connsiteY1" fmla="*/ 0 h 3783895"/>
              <a:gd name="connsiteX2" fmla="*/ 1626674 w 3494077"/>
              <a:gd name="connsiteY2" fmla="*/ 3783895 h 3783895"/>
              <a:gd name="connsiteX3" fmla="*/ 0 w 3494077"/>
              <a:gd name="connsiteY3" fmla="*/ 3615478 h 3783895"/>
              <a:gd name="connsiteX4" fmla="*/ 1488157 w 3494077"/>
              <a:gd name="connsiteY4" fmla="*/ 138768 h 3783895"/>
              <a:gd name="connsiteX0" fmla="*/ 1124549 w 3130469"/>
              <a:gd name="connsiteY0" fmla="*/ 138768 h 3783895"/>
              <a:gd name="connsiteX1" fmla="*/ 3130469 w 3130469"/>
              <a:gd name="connsiteY1" fmla="*/ 0 h 3783895"/>
              <a:gd name="connsiteX2" fmla="*/ 1263066 w 3130469"/>
              <a:gd name="connsiteY2" fmla="*/ 3783895 h 3783895"/>
              <a:gd name="connsiteX3" fmla="*/ 0 w 3130469"/>
              <a:gd name="connsiteY3" fmla="*/ 3710249 h 3783895"/>
              <a:gd name="connsiteX4" fmla="*/ 1124549 w 3130469"/>
              <a:gd name="connsiteY4" fmla="*/ 138768 h 3783895"/>
              <a:gd name="connsiteX0" fmla="*/ 1124549 w 2637804"/>
              <a:gd name="connsiteY0" fmla="*/ 122113 h 3767240"/>
              <a:gd name="connsiteX1" fmla="*/ 2637804 w 2637804"/>
              <a:gd name="connsiteY1" fmla="*/ 0 h 3767240"/>
              <a:gd name="connsiteX2" fmla="*/ 1263066 w 2637804"/>
              <a:gd name="connsiteY2" fmla="*/ 3767240 h 3767240"/>
              <a:gd name="connsiteX3" fmla="*/ 0 w 2637804"/>
              <a:gd name="connsiteY3" fmla="*/ 3693594 h 3767240"/>
              <a:gd name="connsiteX4" fmla="*/ 1124549 w 2637804"/>
              <a:gd name="connsiteY4" fmla="*/ 122113 h 3767240"/>
              <a:gd name="connsiteX0" fmla="*/ 1305037 w 2637804"/>
              <a:gd name="connsiteY0" fmla="*/ 0 h 3855679"/>
              <a:gd name="connsiteX1" fmla="*/ 2637804 w 2637804"/>
              <a:gd name="connsiteY1" fmla="*/ 88439 h 3855679"/>
              <a:gd name="connsiteX2" fmla="*/ 1263066 w 2637804"/>
              <a:gd name="connsiteY2" fmla="*/ 3855679 h 3855679"/>
              <a:gd name="connsiteX3" fmla="*/ 0 w 2637804"/>
              <a:gd name="connsiteY3" fmla="*/ 3782033 h 3855679"/>
              <a:gd name="connsiteX4" fmla="*/ 1305037 w 2637804"/>
              <a:gd name="connsiteY4" fmla="*/ 0 h 3855679"/>
              <a:gd name="connsiteX0" fmla="*/ 1264430 w 2637804"/>
              <a:gd name="connsiteY0" fmla="*/ 0 h 3899282"/>
              <a:gd name="connsiteX1" fmla="*/ 2637804 w 2637804"/>
              <a:gd name="connsiteY1" fmla="*/ 132042 h 3899282"/>
              <a:gd name="connsiteX2" fmla="*/ 1263066 w 2637804"/>
              <a:gd name="connsiteY2" fmla="*/ 3899282 h 3899282"/>
              <a:gd name="connsiteX3" fmla="*/ 0 w 2637804"/>
              <a:gd name="connsiteY3" fmla="*/ 3825636 h 3899282"/>
              <a:gd name="connsiteX4" fmla="*/ 1264430 w 2637804"/>
              <a:gd name="connsiteY4" fmla="*/ 0 h 3899282"/>
              <a:gd name="connsiteX0" fmla="*/ 1264430 w 2637804"/>
              <a:gd name="connsiteY0" fmla="*/ 0 h 4163698"/>
              <a:gd name="connsiteX1" fmla="*/ 2637804 w 2637804"/>
              <a:gd name="connsiteY1" fmla="*/ 132042 h 4163698"/>
              <a:gd name="connsiteX2" fmla="*/ 1331152 w 2637804"/>
              <a:gd name="connsiteY2" fmla="*/ 4163698 h 4163698"/>
              <a:gd name="connsiteX3" fmla="*/ 0 w 2637804"/>
              <a:gd name="connsiteY3" fmla="*/ 3825636 h 4163698"/>
              <a:gd name="connsiteX4" fmla="*/ 1264430 w 2637804"/>
              <a:gd name="connsiteY4" fmla="*/ 0 h 4163698"/>
              <a:gd name="connsiteX0" fmla="*/ 1182770 w 2556144"/>
              <a:gd name="connsiteY0" fmla="*/ 0 h 4163698"/>
              <a:gd name="connsiteX1" fmla="*/ 2556144 w 2556144"/>
              <a:gd name="connsiteY1" fmla="*/ 132042 h 4163698"/>
              <a:gd name="connsiteX2" fmla="*/ 1249492 w 2556144"/>
              <a:gd name="connsiteY2" fmla="*/ 4163698 h 4163698"/>
              <a:gd name="connsiteX3" fmla="*/ 0 w 2556144"/>
              <a:gd name="connsiteY3" fmla="*/ 3580706 h 4163698"/>
              <a:gd name="connsiteX4" fmla="*/ 1182770 w 2556144"/>
              <a:gd name="connsiteY4" fmla="*/ 0 h 4163698"/>
              <a:gd name="connsiteX0" fmla="*/ 1182770 w 2556144"/>
              <a:gd name="connsiteY0" fmla="*/ 0 h 3715230"/>
              <a:gd name="connsiteX1" fmla="*/ 2556144 w 2556144"/>
              <a:gd name="connsiteY1" fmla="*/ 132042 h 3715230"/>
              <a:gd name="connsiteX2" fmla="*/ 1481730 w 2556144"/>
              <a:gd name="connsiteY2" fmla="*/ 3715230 h 3715230"/>
              <a:gd name="connsiteX3" fmla="*/ 0 w 2556144"/>
              <a:gd name="connsiteY3" fmla="*/ 3580706 h 3715230"/>
              <a:gd name="connsiteX4" fmla="*/ 1182770 w 2556144"/>
              <a:gd name="connsiteY4" fmla="*/ 0 h 3715230"/>
              <a:gd name="connsiteX0" fmla="*/ 1182770 w 2556144"/>
              <a:gd name="connsiteY0" fmla="*/ 0 h 3745461"/>
              <a:gd name="connsiteX1" fmla="*/ 2556144 w 2556144"/>
              <a:gd name="connsiteY1" fmla="*/ 132042 h 3745461"/>
              <a:gd name="connsiteX2" fmla="*/ 1793329 w 2556144"/>
              <a:gd name="connsiteY2" fmla="*/ 3745461 h 3745461"/>
              <a:gd name="connsiteX3" fmla="*/ 0 w 2556144"/>
              <a:gd name="connsiteY3" fmla="*/ 3580706 h 3745461"/>
              <a:gd name="connsiteX4" fmla="*/ 1182770 w 2556144"/>
              <a:gd name="connsiteY4" fmla="*/ 0 h 3745461"/>
              <a:gd name="connsiteX0" fmla="*/ 810452 w 2556144"/>
              <a:gd name="connsiteY0" fmla="*/ 0 h 3786541"/>
              <a:gd name="connsiteX1" fmla="*/ 2556144 w 2556144"/>
              <a:gd name="connsiteY1" fmla="*/ 173122 h 3786541"/>
              <a:gd name="connsiteX2" fmla="*/ 1793329 w 2556144"/>
              <a:gd name="connsiteY2" fmla="*/ 3786541 h 3786541"/>
              <a:gd name="connsiteX3" fmla="*/ 0 w 2556144"/>
              <a:gd name="connsiteY3" fmla="*/ 3621786 h 3786541"/>
              <a:gd name="connsiteX4" fmla="*/ 810452 w 2556144"/>
              <a:gd name="connsiteY4" fmla="*/ 0 h 3786541"/>
              <a:gd name="connsiteX0" fmla="*/ 810452 w 2490881"/>
              <a:gd name="connsiteY0" fmla="*/ 0 h 3786541"/>
              <a:gd name="connsiteX1" fmla="*/ 2490881 w 2490881"/>
              <a:gd name="connsiteY1" fmla="*/ 479137 h 3786541"/>
              <a:gd name="connsiteX2" fmla="*/ 1793329 w 2490881"/>
              <a:gd name="connsiteY2" fmla="*/ 3786541 h 3786541"/>
              <a:gd name="connsiteX3" fmla="*/ 0 w 2490881"/>
              <a:gd name="connsiteY3" fmla="*/ 3621786 h 3786541"/>
              <a:gd name="connsiteX4" fmla="*/ 810452 w 2490881"/>
              <a:gd name="connsiteY4" fmla="*/ 0 h 3786541"/>
              <a:gd name="connsiteX0" fmla="*/ 750890 w 2490881"/>
              <a:gd name="connsiteY0" fmla="*/ 0 h 3470057"/>
              <a:gd name="connsiteX1" fmla="*/ 2490881 w 2490881"/>
              <a:gd name="connsiteY1" fmla="*/ 162653 h 3470057"/>
              <a:gd name="connsiteX2" fmla="*/ 1793329 w 2490881"/>
              <a:gd name="connsiteY2" fmla="*/ 3470057 h 3470057"/>
              <a:gd name="connsiteX3" fmla="*/ 0 w 2490881"/>
              <a:gd name="connsiteY3" fmla="*/ 3305302 h 3470057"/>
              <a:gd name="connsiteX4" fmla="*/ 750890 w 2490881"/>
              <a:gd name="connsiteY4" fmla="*/ 0 h 3470057"/>
              <a:gd name="connsiteX0" fmla="*/ 761393 w 2490881"/>
              <a:gd name="connsiteY0" fmla="*/ 0 h 3473996"/>
              <a:gd name="connsiteX1" fmla="*/ 2490881 w 2490881"/>
              <a:gd name="connsiteY1" fmla="*/ 166592 h 3473996"/>
              <a:gd name="connsiteX2" fmla="*/ 1793329 w 2490881"/>
              <a:gd name="connsiteY2" fmla="*/ 3473996 h 3473996"/>
              <a:gd name="connsiteX3" fmla="*/ 0 w 2490881"/>
              <a:gd name="connsiteY3" fmla="*/ 3309241 h 3473996"/>
              <a:gd name="connsiteX4" fmla="*/ 761393 w 2490881"/>
              <a:gd name="connsiteY4" fmla="*/ 0 h 3473996"/>
              <a:gd name="connsiteX0" fmla="*/ 756589 w 2486077"/>
              <a:gd name="connsiteY0" fmla="*/ 0 h 3473996"/>
              <a:gd name="connsiteX1" fmla="*/ 2486077 w 2486077"/>
              <a:gd name="connsiteY1" fmla="*/ 166592 h 3473996"/>
              <a:gd name="connsiteX2" fmla="*/ 1788525 w 2486077"/>
              <a:gd name="connsiteY2" fmla="*/ 3473996 h 3473996"/>
              <a:gd name="connsiteX3" fmla="*/ 0 w 2486077"/>
              <a:gd name="connsiteY3" fmla="*/ 3294834 h 3473996"/>
              <a:gd name="connsiteX4" fmla="*/ 756589 w 2486077"/>
              <a:gd name="connsiteY4" fmla="*/ 0 h 3473996"/>
              <a:gd name="connsiteX0" fmla="*/ 740384 w 2469872"/>
              <a:gd name="connsiteY0" fmla="*/ 0 h 3473996"/>
              <a:gd name="connsiteX1" fmla="*/ 2469872 w 2469872"/>
              <a:gd name="connsiteY1" fmla="*/ 166592 h 3473996"/>
              <a:gd name="connsiteX2" fmla="*/ 1772320 w 2469872"/>
              <a:gd name="connsiteY2" fmla="*/ 3473996 h 3473996"/>
              <a:gd name="connsiteX3" fmla="*/ 0 w 2469872"/>
              <a:gd name="connsiteY3" fmla="*/ 3301364 h 3473996"/>
              <a:gd name="connsiteX4" fmla="*/ 740384 w 2469872"/>
              <a:gd name="connsiteY4" fmla="*/ 0 h 3473996"/>
              <a:gd name="connsiteX0" fmla="*/ 740384 w 3180498"/>
              <a:gd name="connsiteY0" fmla="*/ 0 h 3473996"/>
              <a:gd name="connsiteX1" fmla="*/ 3180498 w 3180498"/>
              <a:gd name="connsiteY1" fmla="*/ 240494 h 3473996"/>
              <a:gd name="connsiteX2" fmla="*/ 1772320 w 3180498"/>
              <a:gd name="connsiteY2" fmla="*/ 3473996 h 3473996"/>
              <a:gd name="connsiteX3" fmla="*/ 0 w 3180498"/>
              <a:gd name="connsiteY3" fmla="*/ 3301364 h 3473996"/>
              <a:gd name="connsiteX4" fmla="*/ 740384 w 3180498"/>
              <a:gd name="connsiteY4" fmla="*/ 0 h 3473996"/>
              <a:gd name="connsiteX0" fmla="*/ 736813 w 3180498"/>
              <a:gd name="connsiteY0" fmla="*/ 0 h 3472657"/>
              <a:gd name="connsiteX1" fmla="*/ 3180498 w 3180498"/>
              <a:gd name="connsiteY1" fmla="*/ 239155 h 3472657"/>
              <a:gd name="connsiteX2" fmla="*/ 1772320 w 3180498"/>
              <a:gd name="connsiteY2" fmla="*/ 3472657 h 3472657"/>
              <a:gd name="connsiteX3" fmla="*/ 0 w 3180498"/>
              <a:gd name="connsiteY3" fmla="*/ 3300025 h 3472657"/>
              <a:gd name="connsiteX4" fmla="*/ 736813 w 3180498"/>
              <a:gd name="connsiteY4" fmla="*/ 0 h 3472657"/>
              <a:gd name="connsiteX0" fmla="*/ 736813 w 3187641"/>
              <a:gd name="connsiteY0" fmla="*/ 0 h 3472657"/>
              <a:gd name="connsiteX1" fmla="*/ 3187641 w 3187641"/>
              <a:gd name="connsiteY1" fmla="*/ 236478 h 3472657"/>
              <a:gd name="connsiteX2" fmla="*/ 1772320 w 3187641"/>
              <a:gd name="connsiteY2" fmla="*/ 3472657 h 3472657"/>
              <a:gd name="connsiteX3" fmla="*/ 0 w 3187641"/>
              <a:gd name="connsiteY3" fmla="*/ 3300025 h 3472657"/>
              <a:gd name="connsiteX4" fmla="*/ 736813 w 3187641"/>
              <a:gd name="connsiteY4" fmla="*/ 0 h 3472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7641" h="3472657">
                <a:moveTo>
                  <a:pt x="736813" y="0"/>
                </a:moveTo>
                <a:lnTo>
                  <a:pt x="3187641" y="236478"/>
                </a:lnTo>
                <a:lnTo>
                  <a:pt x="1772320" y="3472657"/>
                </a:lnTo>
                <a:lnTo>
                  <a:pt x="0" y="3300025"/>
                </a:lnTo>
                <a:lnTo>
                  <a:pt x="736813" y="0"/>
                </a:lnTo>
                <a:close/>
              </a:path>
            </a:pathLst>
          </a:custGeom>
          <a:gradFill flip="none" rotWithShape="1">
            <a:gsLst>
              <a:gs pos="98000">
                <a:srgbClr val="053264"/>
              </a:gs>
              <a:gs pos="51000">
                <a:srgbClr val="027FB5"/>
              </a:gs>
              <a:gs pos="0">
                <a:srgbClr val="00B9F2"/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Parallelogram 10"/>
          <p:cNvSpPr/>
          <p:nvPr/>
        </p:nvSpPr>
        <p:spPr bwMode="auto">
          <a:xfrm rot="5400000" flipV="1">
            <a:off x="5295901" y="-38098"/>
            <a:ext cx="160019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gradFill flip="none" rotWithShape="1">
            <a:gsLst>
              <a:gs pos="100000">
                <a:srgbClr val="00B9F2"/>
              </a:gs>
              <a:gs pos="10000">
                <a:srgbClr val="053264"/>
              </a:gs>
            </a:gsLst>
            <a:lin ang="378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008" y="2489995"/>
            <a:ext cx="6073985" cy="1878011"/>
          </a:xfrm>
          <a:prstGeom prst="rect">
            <a:avLst/>
          </a:prstGeom>
        </p:spPr>
      </p:pic>
      <p:sp>
        <p:nvSpPr>
          <p:cNvPr id="12" name="Parallelogram 10"/>
          <p:cNvSpPr/>
          <p:nvPr userDrawn="1"/>
        </p:nvSpPr>
        <p:spPr bwMode="auto">
          <a:xfrm rot="5400000" flipH="1">
            <a:off x="5320618" y="-642728"/>
            <a:ext cx="1555939" cy="12227867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2777078"/>
              <a:gd name="connsiteY0" fmla="*/ 35863 h 12227861"/>
              <a:gd name="connsiteX1" fmla="*/ 2358932 w 2777078"/>
              <a:gd name="connsiteY1" fmla="*/ 0 h 12227861"/>
              <a:gd name="connsiteX2" fmla="*/ 2777078 w 2777078"/>
              <a:gd name="connsiteY2" fmla="*/ 12227861 h 12227861"/>
              <a:gd name="connsiteX3" fmla="*/ 0 w 2777078"/>
              <a:gd name="connsiteY3" fmla="*/ 12227861 h 12227861"/>
              <a:gd name="connsiteX4" fmla="*/ 1085273 w 2777078"/>
              <a:gd name="connsiteY4" fmla="*/ 35863 h 12227861"/>
              <a:gd name="connsiteX0" fmla="*/ 273578 w 1965383"/>
              <a:gd name="connsiteY0" fmla="*/ 35863 h 12245793"/>
              <a:gd name="connsiteX1" fmla="*/ 1547237 w 1965383"/>
              <a:gd name="connsiteY1" fmla="*/ 0 h 12245793"/>
              <a:gd name="connsiteX2" fmla="*/ 1965383 w 1965383"/>
              <a:gd name="connsiteY2" fmla="*/ 12227861 h 12245793"/>
              <a:gd name="connsiteX3" fmla="*/ 0 w 1965383"/>
              <a:gd name="connsiteY3" fmla="*/ 12245793 h 12245793"/>
              <a:gd name="connsiteX4" fmla="*/ 273578 w 1965383"/>
              <a:gd name="connsiteY4" fmla="*/ 35863 h 12245793"/>
              <a:gd name="connsiteX0" fmla="*/ 0 w 2257531"/>
              <a:gd name="connsiteY0" fmla="*/ 17934 h 12245793"/>
              <a:gd name="connsiteX1" fmla="*/ 1839385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257531"/>
              <a:gd name="connsiteY0" fmla="*/ 17934 h 12245793"/>
              <a:gd name="connsiteX1" fmla="*/ 1445837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134547"/>
              <a:gd name="connsiteY0" fmla="*/ 17934 h 12245793"/>
              <a:gd name="connsiteX1" fmla="*/ 1445837 w 2134547"/>
              <a:gd name="connsiteY1" fmla="*/ 0 h 12245793"/>
              <a:gd name="connsiteX2" fmla="*/ 2134547 w 2134547"/>
              <a:gd name="connsiteY2" fmla="*/ 12209931 h 12245793"/>
              <a:gd name="connsiteX3" fmla="*/ 292148 w 2134547"/>
              <a:gd name="connsiteY3" fmla="*/ 12245793 h 12245793"/>
              <a:gd name="connsiteX4" fmla="*/ 0 w 2134547"/>
              <a:gd name="connsiteY4" fmla="*/ 17934 h 12245793"/>
              <a:gd name="connsiteX0" fmla="*/ 0 w 2134547"/>
              <a:gd name="connsiteY0" fmla="*/ 17934 h 12227867"/>
              <a:gd name="connsiteX1" fmla="*/ 1445837 w 2134547"/>
              <a:gd name="connsiteY1" fmla="*/ 0 h 12227867"/>
              <a:gd name="connsiteX2" fmla="*/ 2134547 w 2134547"/>
              <a:gd name="connsiteY2" fmla="*/ 12209931 h 12227867"/>
              <a:gd name="connsiteX3" fmla="*/ 242953 w 2134547"/>
              <a:gd name="connsiteY3" fmla="*/ 12227867 h 12227867"/>
              <a:gd name="connsiteX4" fmla="*/ 0 w 2134547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42953 w 2134546"/>
              <a:gd name="connsiteY3" fmla="*/ 12227867 h 12227867"/>
              <a:gd name="connsiteX4" fmla="*/ 0 w 2134546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34590 w 2134546"/>
              <a:gd name="connsiteY3" fmla="*/ 12227867 h 12227867"/>
              <a:gd name="connsiteX4" fmla="*/ 0 w 2134546"/>
              <a:gd name="connsiteY4" fmla="*/ 17934 h 12227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546" h="12227867">
                <a:moveTo>
                  <a:pt x="0" y="17934"/>
                </a:moveTo>
                <a:lnTo>
                  <a:pt x="1445837" y="0"/>
                </a:lnTo>
                <a:lnTo>
                  <a:pt x="2134546" y="12222126"/>
                </a:lnTo>
                <a:lnTo>
                  <a:pt x="234590" y="12227867"/>
                </a:lnTo>
                <a:lnTo>
                  <a:pt x="0" y="17934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6" name="Parallelogram 10"/>
          <p:cNvSpPr/>
          <p:nvPr userDrawn="1"/>
        </p:nvSpPr>
        <p:spPr bwMode="auto">
          <a:xfrm rot="5400000" flipH="1">
            <a:off x="4922486" y="-4888259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3" name="Parallelogram 10"/>
          <p:cNvSpPr/>
          <p:nvPr userDrawn="1"/>
        </p:nvSpPr>
        <p:spPr bwMode="auto">
          <a:xfrm rot="5400000" flipH="1">
            <a:off x="5083850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9" name="Parallelogram 10"/>
          <p:cNvSpPr/>
          <p:nvPr userDrawn="1"/>
        </p:nvSpPr>
        <p:spPr bwMode="auto">
          <a:xfrm rot="16200000">
            <a:off x="4904554" y="-454481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4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 userDrawn="1"/>
        </p:nvSpPr>
        <p:spPr bwMode="auto">
          <a:xfrm rot="5400000" flipV="1">
            <a:off x="5083849" y="-268081"/>
            <a:ext cx="2024302" cy="12227861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6245688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EFD86-78C4-084A-B0B5-04A7A3431B39}" type="datetime1">
              <a:rPr lang="en-US" smtClean="0"/>
              <a:t>7/10/2017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682625"/>
            <a:ext cx="10826496" cy="369332"/>
          </a:xfrm>
        </p:spPr>
        <p:txBody>
          <a:bodyPr/>
          <a:lstStyle>
            <a:lvl1pPr>
              <a:defRPr lang="en-US" sz="2400" b="1" kern="1200" spc="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82625" y="1097309"/>
            <a:ext cx="10826496" cy="246221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914400" y="1828804"/>
            <a:ext cx="10369296" cy="34274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DF95B-0B80-6A4D-A813-6F9D9F38EBA2}" type="datetime1">
              <a:rPr lang="en-US" smtClean="0"/>
              <a:t>7/10/2017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defRPr sz="1400"/>
            </a:lvl4pPr>
            <a:lvl5pPr>
              <a:lnSpc>
                <a:spcPts val="1800"/>
              </a:lnSpc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87263" y="6177085"/>
            <a:ext cx="10826495" cy="215444"/>
          </a:xfrm>
        </p:spPr>
        <p:txBody>
          <a:bodyPr anchor="b">
            <a:sp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</a:schemeClr>
              </a:buClr>
              <a:buSzPts val="1100"/>
              <a:buFont typeface="Arial"/>
              <a:buNone/>
              <a:tabLst/>
              <a:defRPr lang="en-US" sz="1400" b="0" i="1" kern="1200" baseline="0" dirty="0" smtClean="0">
                <a:solidFill>
                  <a:schemeClr val="tx2"/>
                </a:solidFill>
                <a:latin typeface="+mn-lt"/>
                <a:ea typeface="+mn-ea"/>
                <a:cs typeface="Arial"/>
              </a:defRPr>
            </a:lvl1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55AC9-5819-304B-AB8A-EC561A98EE59}" type="datetime1">
              <a:rPr lang="en-US" smtClean="0"/>
              <a:t>7/10/2017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097309"/>
            <a:ext cx="10826496" cy="246221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6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6185356"/>
            <a:ext cx="10826496" cy="215444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40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F111-1245-FB4C-ACB7-129F68E66232}" type="datetime1">
              <a:rPr lang="en-US" smtClean="0"/>
              <a:t>7/10/2017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21C6-642C-6F4C-B53C-06F3F35CEF14}" type="datetime1">
              <a:rPr lang="en-US" smtClean="0"/>
              <a:t>7/10/2017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Graphic (center justifi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E3BE2-FFFE-0B46-AE5A-CBB4C5FEC6FC}" type="datetime1">
              <a:rPr lang="en-US" smtClean="0"/>
              <a:t>7/10/2017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1994C-B8B3-A740-949B-C8D716F26A7F}" type="datetime1">
              <a:rPr lang="en-US" smtClean="0"/>
              <a:t>7/10/2017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gradFill flip="none" rotWithShape="1">
          <a:gsLst>
            <a:gs pos="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10"/>
          <p:cNvSpPr/>
          <p:nvPr/>
        </p:nvSpPr>
        <p:spPr bwMode="auto">
          <a:xfrm flipV="1">
            <a:off x="8866909" y="0"/>
            <a:ext cx="3325091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/>
        </p:nvSpPr>
        <p:spPr bwMode="auto">
          <a:xfrm rot="5400000" flipH="1">
            <a:off x="5083849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/>
        </p:nvSpPr>
        <p:spPr bwMode="auto">
          <a:xfrm rot="16200000" flipH="1" flipV="1">
            <a:off x="5083850" y="-250150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4401" y="3512743"/>
            <a:ext cx="8221903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32670"/>
            <a:ext cx="8683723" cy="738664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4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Section Title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7F20F-8413-1548-BF61-558511100DB7}" type="datetime1">
              <a:rPr lang="en-US" smtClean="0"/>
              <a:t>7/10/2017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8560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95000">
              <a:srgbClr val="053264"/>
            </a:gs>
            <a:gs pos="0">
              <a:srgbClr val="00B9F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828800"/>
            <a:ext cx="10361957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E69C-4D79-BB49-9350-1FEE210EB4F7}" type="datetime1">
              <a:rPr lang="en-US" smtClean="0"/>
              <a:t>7/10/2017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800" r:id="rId1"/>
    <p:sldLayoutId id="2147486801" r:id="rId2"/>
    <p:sldLayoutId id="2147486802" r:id="rId3"/>
    <p:sldLayoutId id="2147486803" r:id="rId4"/>
    <p:sldLayoutId id="2147486804" r:id="rId5"/>
    <p:sldLayoutId id="2147486805" r:id="rId6"/>
    <p:sldLayoutId id="2147486806" r:id="rId7"/>
    <p:sldLayoutId id="2147486807" r:id="rId8"/>
    <p:sldLayoutId id="2147486808" r:id="rId9"/>
    <p:sldLayoutId id="2147486809" r:id="rId10"/>
    <p:sldLayoutId id="2147486810" r:id="rId11"/>
    <p:sldLayoutId id="2147486811" r:id="rId12"/>
    <p:sldLayoutId id="2147486812" r:id="rId13"/>
    <p:sldLayoutId id="2147486816" r:id="rId14"/>
  </p:sldLayoutIdLst>
  <p:transition spd="med">
    <p:fade/>
  </p:transition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76213" indent="-176213" algn="l" defTabSz="4572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20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457200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80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795528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6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1216152" indent="-173736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40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546225" indent="-176213" algn="l" defTabSz="4572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40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773238" indent="-177800" algn="l" defTabSz="401638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tabLst>
          <a:tab pos="1484313" algn="l"/>
        </a:tabLst>
        <a:defRPr sz="1400" b="1" kern="1200">
          <a:solidFill>
            <a:schemeClr val="tx1"/>
          </a:solidFill>
          <a:latin typeface="Arial"/>
          <a:ea typeface="+mn-ea"/>
          <a:cs typeface="Arial"/>
        </a:defRPr>
      </a:lvl6pPr>
      <a:lvl7pPr marL="2062163" indent="-1762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7pPr>
      <a:lvl8pPr marL="2286000" indent="-173038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8pPr>
      <a:lvl9pPr marL="2452688" indent="-1635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4" y="1077"/>
            <a:ext cx="12188171" cy="6855846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1284595" y="2093044"/>
            <a:ext cx="9306240" cy="914400"/>
          </a:xfrm>
        </p:spPr>
        <p:txBody>
          <a:bodyPr/>
          <a:lstStyle/>
          <a:p>
            <a:pPr lvl="0" algn="l">
              <a:lnSpc>
                <a:spcPts val="5800"/>
              </a:lnSpc>
              <a:spcBef>
                <a:spcPts val="0"/>
              </a:spcBef>
            </a:pPr>
            <a:r>
              <a:rPr lang="en-US" sz="6000" b="0" dirty="0">
                <a:solidFill>
                  <a:prstClr val="white"/>
                </a:solidFill>
                <a:ea typeface="Avenir LT Std 55 Roman" charset="0"/>
                <a:cs typeface="Avenir LT Std 55 Roman" charset="0"/>
              </a:rPr>
              <a:t>Python: Beyond the Basics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309150" y="3130069"/>
            <a:ext cx="8534401" cy="914400"/>
          </a:xfrm>
        </p:spPr>
        <p:txBody>
          <a:bodyPr/>
          <a:lstStyle/>
          <a:p>
            <a:pPr algn="l"/>
            <a:r>
              <a:rPr lang="en-US" dirty="0">
                <a:cs typeface="Avenir LT Std 65 Medium" charset="0"/>
              </a:rPr>
              <a:t>Andrew Ortego</a:t>
            </a:r>
          </a:p>
          <a:p>
            <a:pPr algn="l"/>
            <a:r>
              <a:rPr lang="en-US" dirty="0">
                <a:cs typeface="Avenir LT Std 65 Medium" charset="0"/>
              </a:rPr>
              <a:t>James Bennett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40"/>
          <a:stretch/>
        </p:blipFill>
        <p:spPr>
          <a:xfrm>
            <a:off x="10013894" y="572078"/>
            <a:ext cx="1274495" cy="46553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20" y="572078"/>
            <a:ext cx="800992" cy="456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185635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-1284"/>
            <a:ext cx="12192000" cy="6859283"/>
            <a:chOff x="0" y="-1284"/>
            <a:chExt cx="12192000" cy="6859283"/>
          </a:xfrm>
        </p:grpSpPr>
        <p:sp>
          <p:nvSpPr>
            <p:cNvPr id="28" name="Rectangle 27"/>
            <p:cNvSpPr/>
            <p:nvPr/>
          </p:nvSpPr>
          <p:spPr bwMode="auto">
            <a:xfrm>
              <a:off x="0" y="0"/>
              <a:ext cx="12192000" cy="6857999"/>
            </a:xfrm>
            <a:prstGeom prst="rect">
              <a:avLst/>
            </a:prstGeom>
            <a:gradFill flip="none" rotWithShape="1">
              <a:gsLst>
                <a:gs pos="0">
                  <a:srgbClr val="2FEACE"/>
                </a:gs>
                <a:gs pos="85000">
                  <a:srgbClr val="0D228E"/>
                </a:gs>
              </a:gsLst>
              <a:lin ang="1350000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0400" y="-1284"/>
              <a:ext cx="5181600" cy="2799837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 rotWithShape="1">
            <a:blip r:embed="rId4">
              <a:alphaModFix amt="5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2826"/>
            <a:stretch/>
          </p:blipFill>
          <p:spPr>
            <a:xfrm>
              <a:off x="2" y="4682564"/>
              <a:ext cx="12191998" cy="2175435"/>
            </a:xfrm>
            <a:prstGeom prst="rect">
              <a:avLst/>
            </a:prstGeom>
          </p:spPr>
        </p:pic>
      </p:grpSp>
      <p:sp>
        <p:nvSpPr>
          <p:cNvPr id="35" name="Content Placeholder 1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r>
              <a:rPr lang="en-US" b="0" dirty="0"/>
              <a:t>All notebooks can be downloaded at </a:t>
            </a:r>
            <a:r>
              <a:rPr lang="en-US" b="0" dirty="0"/>
              <a:t>https://github.com/BeyondTheBasics2017/UC2017</a:t>
            </a:r>
            <a:endParaRPr lang="en-US" b="0" dirty="0"/>
          </a:p>
          <a:p>
            <a:r>
              <a:rPr lang="en-US" b="0" dirty="0"/>
              <a:t>Use </a:t>
            </a:r>
            <a:r>
              <a:rPr lang="en-US" b="0" dirty="0" err="1"/>
              <a:t>Jupyter</a:t>
            </a:r>
            <a:r>
              <a:rPr lang="en-US" b="0" dirty="0"/>
              <a:t> Notebook installation included with Pro 2.0 (for </a:t>
            </a:r>
            <a:r>
              <a:rPr lang="en-US" b="0" dirty="0" err="1"/>
              <a:t>ArcPy</a:t>
            </a:r>
            <a:r>
              <a:rPr lang="en-US" b="0" dirty="0"/>
              <a:t> code)</a:t>
            </a:r>
          </a:p>
          <a:p>
            <a:r>
              <a:rPr lang="en-US" b="0" dirty="0"/>
              <a:t>Notebooks provide a convenient way to write, run, and share code</a:t>
            </a:r>
          </a:p>
          <a:p>
            <a:r>
              <a:rPr lang="en-US" b="0" dirty="0"/>
              <a:t>Preferred method for using the ArcGIS Python API</a:t>
            </a:r>
          </a:p>
          <a:p>
            <a:endParaRPr lang="en-US" b="0" dirty="0"/>
          </a:p>
          <a:p>
            <a:r>
              <a:rPr lang="en-US" b="0" dirty="0"/>
              <a:t>Learn more about these concepts after presentation</a:t>
            </a:r>
          </a:p>
          <a:p>
            <a:r>
              <a:rPr lang="en-US" b="0" dirty="0"/>
              <a:t>Consider how they could be used in your current work flow(s)</a:t>
            </a:r>
          </a:p>
          <a:p>
            <a:r>
              <a:rPr lang="en-US" b="0" dirty="0"/>
              <a:t>Swing by the Spatial Analysis and GP islands for additional questions</a:t>
            </a:r>
          </a:p>
          <a:p>
            <a:pPr marL="0" indent="0">
              <a:buNone/>
            </a:pPr>
            <a:endParaRPr lang="en-US" b="0" dirty="0"/>
          </a:p>
        </p:txBody>
      </p:sp>
      <p:sp>
        <p:nvSpPr>
          <p:cNvPr id="36" name="Title 8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430887"/>
          </a:xfrm>
        </p:spPr>
        <p:txBody>
          <a:bodyPr/>
          <a:lstStyle/>
          <a:p>
            <a:pPr algn="l"/>
            <a:r>
              <a:rPr lang="en-US" sz="2800" b="0" dirty="0"/>
              <a:t>About this Presentation</a:t>
            </a:r>
          </a:p>
        </p:txBody>
      </p:sp>
    </p:spTree>
    <p:extLst>
      <p:ext uri="{BB962C8B-B14F-4D97-AF65-F5344CB8AC3E}">
        <p14:creationId xmlns:p14="http://schemas.microsoft.com/office/powerpoint/2010/main" val="661109382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Today’s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b="0" dirty="0"/>
              <a:t>Functions</a:t>
            </a:r>
          </a:p>
          <a:p>
            <a:pPr marL="457200" indent="-457200">
              <a:buFont typeface="Arial"/>
              <a:buAutoNum type="arabicPeriod"/>
            </a:pPr>
            <a:r>
              <a:rPr lang="en-US" b="0" dirty="0"/>
              <a:t>Data Structures</a:t>
            </a:r>
          </a:p>
          <a:p>
            <a:pPr marL="457200" indent="-457200">
              <a:buAutoNum type="arabicPeriod"/>
            </a:pPr>
            <a:r>
              <a:rPr lang="en-US" b="0" dirty="0"/>
              <a:t>Iterators</a:t>
            </a:r>
          </a:p>
          <a:p>
            <a:pPr marL="457200" indent="-457200">
              <a:buAutoNum type="arabicPeriod"/>
            </a:pPr>
            <a:r>
              <a:rPr lang="en-US" b="0" dirty="0"/>
              <a:t>Comprehensions</a:t>
            </a:r>
          </a:p>
          <a:p>
            <a:pPr marL="457200" indent="-457200">
              <a:buAutoNum type="arabicPeriod"/>
            </a:pPr>
            <a:r>
              <a:rPr lang="en-US" b="0" dirty="0"/>
              <a:t>Geometry Objects</a:t>
            </a:r>
          </a:p>
          <a:p>
            <a:pPr marL="457200" indent="-457200">
              <a:buAutoNum type="arabicPeriod"/>
            </a:pPr>
            <a:r>
              <a:rPr lang="en-US" b="0" dirty="0"/>
              <a:t>Script Tools</a:t>
            </a:r>
          </a:p>
          <a:p>
            <a:pPr marL="457200" indent="-457200">
              <a:buAutoNum type="arabicPeriod"/>
            </a:pPr>
            <a:r>
              <a:rPr lang="en-US" b="0" dirty="0"/>
              <a:t>3</a:t>
            </a:r>
            <a:r>
              <a:rPr lang="en-US" b="0" baseline="30000" dirty="0"/>
              <a:t>rd</a:t>
            </a:r>
            <a:r>
              <a:rPr lang="en-US" b="0" dirty="0"/>
              <a:t> Party Modules</a:t>
            </a:r>
          </a:p>
        </p:txBody>
      </p:sp>
    </p:spTree>
    <p:extLst>
      <p:ext uri="{BB962C8B-B14F-4D97-AF65-F5344CB8AC3E}">
        <p14:creationId xmlns:p14="http://schemas.microsoft.com/office/powerpoint/2010/main" val="555385105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-1284"/>
            <a:ext cx="12192000" cy="6859283"/>
            <a:chOff x="0" y="-1284"/>
            <a:chExt cx="12192000" cy="6859283"/>
          </a:xfrm>
        </p:grpSpPr>
        <p:sp>
          <p:nvSpPr>
            <p:cNvPr id="28" name="Rectangle 27"/>
            <p:cNvSpPr/>
            <p:nvPr/>
          </p:nvSpPr>
          <p:spPr bwMode="auto">
            <a:xfrm>
              <a:off x="0" y="0"/>
              <a:ext cx="12192000" cy="6857999"/>
            </a:xfrm>
            <a:prstGeom prst="rect">
              <a:avLst/>
            </a:prstGeom>
            <a:gradFill flip="none" rotWithShape="1">
              <a:gsLst>
                <a:gs pos="0">
                  <a:srgbClr val="2FEACE"/>
                </a:gs>
                <a:gs pos="85000">
                  <a:srgbClr val="0D228E"/>
                </a:gs>
              </a:gsLst>
              <a:lin ang="1350000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0400" y="-1284"/>
              <a:ext cx="5181600" cy="2799837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 rotWithShape="1">
            <a:blip r:embed="rId4">
              <a:alphaModFix amt="5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2826"/>
            <a:stretch/>
          </p:blipFill>
          <p:spPr>
            <a:xfrm>
              <a:off x="2" y="4682564"/>
              <a:ext cx="12191998" cy="2175435"/>
            </a:xfrm>
            <a:prstGeom prst="rect">
              <a:avLst/>
            </a:prstGeom>
          </p:spPr>
        </p:pic>
      </p:grpSp>
      <p:sp>
        <p:nvSpPr>
          <p:cNvPr id="35" name="Content Placeholder 1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r>
              <a:rPr lang="en-US" b="0" dirty="0"/>
              <a:t>requests: send HTTP requests</a:t>
            </a:r>
          </a:p>
          <a:p>
            <a:r>
              <a:rPr lang="en-US" b="0"/>
              <a:t>json</a:t>
            </a:r>
            <a:r>
              <a:rPr lang="en-US" b="0" dirty="0"/>
              <a:t>: work with </a:t>
            </a:r>
            <a:r>
              <a:rPr lang="en-US" b="0" dirty="0" err="1"/>
              <a:t>json</a:t>
            </a:r>
            <a:r>
              <a:rPr lang="en-US" b="0" dirty="0"/>
              <a:t> data</a:t>
            </a:r>
          </a:p>
          <a:p>
            <a:pPr lvl="1"/>
            <a:r>
              <a:rPr lang="en-US" b="0" dirty="0"/>
              <a:t>Encoding, decoding</a:t>
            </a:r>
          </a:p>
          <a:p>
            <a:r>
              <a:rPr lang="en-US" b="0" dirty="0" err="1"/>
              <a:t>zipfile</a:t>
            </a:r>
            <a:r>
              <a:rPr lang="en-US" b="0" dirty="0"/>
              <a:t>: create and extract from </a:t>
            </a:r>
            <a:r>
              <a:rPr lang="en-US" b="0" dirty="0" err="1"/>
              <a:t>zipfiles</a:t>
            </a:r>
            <a:endParaRPr lang="en-US" b="0" dirty="0"/>
          </a:p>
          <a:p>
            <a:endParaRPr lang="en-US" b="0" dirty="0"/>
          </a:p>
          <a:p>
            <a:r>
              <a:rPr lang="en-US" b="0" dirty="0"/>
              <a:t>Resources:</a:t>
            </a:r>
          </a:p>
          <a:p>
            <a:pPr lvl="1"/>
            <a:r>
              <a:rPr lang="en-US" b="0" dirty="0"/>
              <a:t>Python help: Global Module Index</a:t>
            </a:r>
          </a:p>
          <a:p>
            <a:pPr lvl="1"/>
            <a:r>
              <a:rPr lang="en-US" b="0" dirty="0"/>
              <a:t>Python module of the week</a:t>
            </a:r>
          </a:p>
        </p:txBody>
      </p:sp>
      <p:sp>
        <p:nvSpPr>
          <p:cNvPr id="36" name="Title 8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430887"/>
          </a:xfrm>
        </p:spPr>
        <p:txBody>
          <a:bodyPr/>
          <a:lstStyle/>
          <a:p>
            <a:pPr algn="l"/>
            <a:r>
              <a:rPr lang="en-US" sz="2800" b="0" dirty="0"/>
              <a:t>Modules: Included with Python</a:t>
            </a:r>
          </a:p>
        </p:txBody>
      </p:sp>
    </p:spTree>
    <p:extLst>
      <p:ext uri="{BB962C8B-B14F-4D97-AF65-F5344CB8AC3E}">
        <p14:creationId xmlns:p14="http://schemas.microsoft.com/office/powerpoint/2010/main" val="2937998561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-1284"/>
            <a:ext cx="12192000" cy="6859283"/>
            <a:chOff x="0" y="-1284"/>
            <a:chExt cx="12192000" cy="6859283"/>
          </a:xfrm>
        </p:grpSpPr>
        <p:sp>
          <p:nvSpPr>
            <p:cNvPr id="28" name="Rectangle 27"/>
            <p:cNvSpPr/>
            <p:nvPr/>
          </p:nvSpPr>
          <p:spPr bwMode="auto">
            <a:xfrm>
              <a:off x="0" y="0"/>
              <a:ext cx="12192000" cy="6857999"/>
            </a:xfrm>
            <a:prstGeom prst="rect">
              <a:avLst/>
            </a:prstGeom>
            <a:gradFill flip="none" rotWithShape="1">
              <a:gsLst>
                <a:gs pos="0">
                  <a:srgbClr val="2FEACE"/>
                </a:gs>
                <a:gs pos="85000">
                  <a:srgbClr val="0D228E"/>
                </a:gs>
              </a:gsLst>
              <a:lin ang="1350000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0400" y="-1284"/>
              <a:ext cx="5181600" cy="2799837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 rotWithShape="1">
            <a:blip r:embed="rId4">
              <a:alphaModFix amt="5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2826"/>
            <a:stretch/>
          </p:blipFill>
          <p:spPr>
            <a:xfrm>
              <a:off x="2" y="4682564"/>
              <a:ext cx="12191998" cy="2175435"/>
            </a:xfrm>
            <a:prstGeom prst="rect">
              <a:avLst/>
            </a:prstGeom>
          </p:spPr>
        </p:pic>
      </p:grpSp>
      <p:sp>
        <p:nvSpPr>
          <p:cNvPr id="35" name="Content Placeholder 1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r>
              <a:rPr lang="en-US" b="0" dirty="0" err="1"/>
              <a:t>numpy</a:t>
            </a:r>
            <a:r>
              <a:rPr lang="en-US" b="0" dirty="0"/>
              <a:t>: n- dimensional array</a:t>
            </a:r>
          </a:p>
          <a:p>
            <a:pPr lvl="1"/>
            <a:r>
              <a:rPr lang="en-US" b="0" dirty="0"/>
              <a:t>Spatial Analyst, </a:t>
            </a:r>
            <a:r>
              <a:rPr lang="en-US" b="0" dirty="0" err="1"/>
              <a:t>arcpy.da</a:t>
            </a:r>
            <a:r>
              <a:rPr lang="en-US" b="0" dirty="0"/>
              <a:t> conversion functions</a:t>
            </a:r>
          </a:p>
          <a:p>
            <a:r>
              <a:rPr lang="en-US" b="0" dirty="0" err="1"/>
              <a:t>matplotlib</a:t>
            </a:r>
            <a:r>
              <a:rPr lang="en-US" b="0" dirty="0"/>
              <a:t>: Graphing and Charting</a:t>
            </a:r>
          </a:p>
          <a:p>
            <a:pPr lvl="1"/>
            <a:r>
              <a:rPr lang="en-US" b="0" dirty="0"/>
              <a:t>Spatial Statistics visual outputs</a:t>
            </a:r>
          </a:p>
          <a:p>
            <a:r>
              <a:rPr lang="en-US" b="0" dirty="0" err="1"/>
              <a:t>xlrd</a:t>
            </a:r>
            <a:r>
              <a:rPr lang="en-US" b="0" dirty="0"/>
              <a:t> / </a:t>
            </a:r>
            <a:r>
              <a:rPr lang="en-US" b="0" dirty="0" err="1"/>
              <a:t>xlwt</a:t>
            </a:r>
            <a:r>
              <a:rPr lang="en-US" b="0" dirty="0"/>
              <a:t>: read and write excel files</a:t>
            </a:r>
          </a:p>
          <a:p>
            <a:pPr lvl="1"/>
            <a:r>
              <a:rPr lang="en-US" b="0" dirty="0"/>
              <a:t>Used in the excel toolset</a:t>
            </a:r>
          </a:p>
          <a:p>
            <a:endParaRPr lang="en-US" b="0" dirty="0"/>
          </a:p>
          <a:p>
            <a:r>
              <a:rPr lang="en-US" b="0" dirty="0"/>
              <a:t>Resources:</a:t>
            </a:r>
          </a:p>
          <a:p>
            <a:pPr lvl="1"/>
            <a:r>
              <a:rPr lang="en-US" b="0" dirty="0"/>
              <a:t>Python help: Global Module Index</a:t>
            </a:r>
          </a:p>
          <a:p>
            <a:pPr lvl="1"/>
            <a:r>
              <a:rPr lang="en-US" b="0" dirty="0"/>
              <a:t>Python module of the week</a:t>
            </a:r>
          </a:p>
        </p:txBody>
      </p:sp>
      <p:sp>
        <p:nvSpPr>
          <p:cNvPr id="36" name="Title 8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430887"/>
          </a:xfrm>
        </p:spPr>
        <p:txBody>
          <a:bodyPr/>
          <a:lstStyle/>
          <a:p>
            <a:r>
              <a:rPr lang="en-US" sz="2800" dirty="0"/>
              <a:t>Modules: Included with ArcGIS</a:t>
            </a:r>
            <a:endParaRPr lang="en-US" sz="2800" b="0" dirty="0"/>
          </a:p>
        </p:txBody>
      </p:sp>
    </p:spTree>
    <p:extLst>
      <p:ext uri="{BB962C8B-B14F-4D97-AF65-F5344CB8AC3E}">
        <p14:creationId xmlns:p14="http://schemas.microsoft.com/office/powerpoint/2010/main" val="1482001130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-1284"/>
            <a:ext cx="12192000" cy="6859283"/>
            <a:chOff x="0" y="-1284"/>
            <a:chExt cx="12192000" cy="6859283"/>
          </a:xfrm>
        </p:grpSpPr>
        <p:sp>
          <p:nvSpPr>
            <p:cNvPr id="28" name="Rectangle 27"/>
            <p:cNvSpPr/>
            <p:nvPr/>
          </p:nvSpPr>
          <p:spPr bwMode="auto">
            <a:xfrm>
              <a:off x="0" y="0"/>
              <a:ext cx="12192000" cy="6857999"/>
            </a:xfrm>
            <a:prstGeom prst="rect">
              <a:avLst/>
            </a:prstGeom>
            <a:gradFill flip="none" rotWithShape="1">
              <a:gsLst>
                <a:gs pos="0">
                  <a:srgbClr val="2FEACE"/>
                </a:gs>
                <a:gs pos="85000">
                  <a:srgbClr val="0D228E"/>
                </a:gs>
              </a:gsLst>
              <a:lin ang="1350000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0400" y="-1284"/>
              <a:ext cx="5181600" cy="2799837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 rotWithShape="1">
            <a:blip r:embed="rId4">
              <a:alphaModFix amt="5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2826"/>
            <a:stretch/>
          </p:blipFill>
          <p:spPr>
            <a:xfrm>
              <a:off x="2" y="4682564"/>
              <a:ext cx="12191998" cy="2175435"/>
            </a:xfrm>
            <a:prstGeom prst="rect">
              <a:avLst/>
            </a:prstGeom>
          </p:spPr>
        </p:pic>
      </p:grpSp>
      <p:sp>
        <p:nvSpPr>
          <p:cNvPr id="8" name="Rectangle 1"/>
          <p:cNvSpPr/>
          <p:nvPr/>
        </p:nvSpPr>
        <p:spPr bwMode="auto">
          <a:xfrm>
            <a:off x="180151" y="226075"/>
            <a:ext cx="7631788" cy="790110"/>
          </a:xfrm>
          <a:custGeom>
            <a:avLst/>
            <a:gdLst>
              <a:gd name="connsiteX0" fmla="*/ 0 w 7501810"/>
              <a:gd name="connsiteY0" fmla="*/ 0 h 670756"/>
              <a:gd name="connsiteX1" fmla="*/ 7501810 w 7501810"/>
              <a:gd name="connsiteY1" fmla="*/ 0 h 670756"/>
              <a:gd name="connsiteX2" fmla="*/ 7501810 w 7501810"/>
              <a:gd name="connsiteY2" fmla="*/ 670756 h 670756"/>
              <a:gd name="connsiteX3" fmla="*/ 0 w 7501810"/>
              <a:gd name="connsiteY3" fmla="*/ 670756 h 670756"/>
              <a:gd name="connsiteX4" fmla="*/ 0 w 7501810"/>
              <a:gd name="connsiteY4" fmla="*/ 0 h 670756"/>
              <a:gd name="connsiteX0" fmla="*/ 5704 w 7507514"/>
              <a:gd name="connsiteY0" fmla="*/ 0 h 670756"/>
              <a:gd name="connsiteX1" fmla="*/ 7507514 w 7507514"/>
              <a:gd name="connsiteY1" fmla="*/ 0 h 670756"/>
              <a:gd name="connsiteX2" fmla="*/ 7507514 w 7507514"/>
              <a:gd name="connsiteY2" fmla="*/ 670756 h 670756"/>
              <a:gd name="connsiteX3" fmla="*/ 5704 w 7507514"/>
              <a:gd name="connsiteY3" fmla="*/ 670756 h 670756"/>
              <a:gd name="connsiteX4" fmla="*/ 0 w 7507514"/>
              <a:gd name="connsiteY4" fmla="*/ 563614 h 670756"/>
              <a:gd name="connsiteX5" fmla="*/ 5704 w 7507514"/>
              <a:gd name="connsiteY5" fmla="*/ 0 h 670756"/>
              <a:gd name="connsiteX0" fmla="*/ 116915 w 7618725"/>
              <a:gd name="connsiteY0" fmla="*/ 0 h 670756"/>
              <a:gd name="connsiteX1" fmla="*/ 7618725 w 7618725"/>
              <a:gd name="connsiteY1" fmla="*/ 0 h 670756"/>
              <a:gd name="connsiteX2" fmla="*/ 7618725 w 7618725"/>
              <a:gd name="connsiteY2" fmla="*/ 670756 h 670756"/>
              <a:gd name="connsiteX3" fmla="*/ 116915 w 7618725"/>
              <a:gd name="connsiteY3" fmla="*/ 670756 h 670756"/>
              <a:gd name="connsiteX4" fmla="*/ 0 w 7618725"/>
              <a:gd name="connsiteY4" fmla="*/ 563614 h 670756"/>
              <a:gd name="connsiteX5" fmla="*/ 116915 w 7618725"/>
              <a:gd name="connsiteY5" fmla="*/ 0 h 670756"/>
              <a:gd name="connsiteX0" fmla="*/ 151 w 7631707"/>
              <a:gd name="connsiteY0" fmla="*/ 0 h 781967"/>
              <a:gd name="connsiteX1" fmla="*/ 7631707 w 7631707"/>
              <a:gd name="connsiteY1" fmla="*/ 111211 h 781967"/>
              <a:gd name="connsiteX2" fmla="*/ 7631707 w 7631707"/>
              <a:gd name="connsiteY2" fmla="*/ 781967 h 781967"/>
              <a:gd name="connsiteX3" fmla="*/ 129897 w 7631707"/>
              <a:gd name="connsiteY3" fmla="*/ 781967 h 781967"/>
              <a:gd name="connsiteX4" fmla="*/ 12982 w 7631707"/>
              <a:gd name="connsiteY4" fmla="*/ 674825 h 781967"/>
              <a:gd name="connsiteX5" fmla="*/ 151 w 7631707"/>
              <a:gd name="connsiteY5" fmla="*/ 0 h 781967"/>
              <a:gd name="connsiteX0" fmla="*/ 151 w 7631707"/>
              <a:gd name="connsiteY0" fmla="*/ 0 h 781967"/>
              <a:gd name="connsiteX1" fmla="*/ 7631707 w 7631707"/>
              <a:gd name="connsiteY1" fmla="*/ 111211 h 781967"/>
              <a:gd name="connsiteX2" fmla="*/ 7631707 w 7631707"/>
              <a:gd name="connsiteY2" fmla="*/ 781967 h 781967"/>
              <a:gd name="connsiteX3" fmla="*/ 129897 w 7631707"/>
              <a:gd name="connsiteY3" fmla="*/ 781967 h 781967"/>
              <a:gd name="connsiteX4" fmla="*/ 12982 w 7631707"/>
              <a:gd name="connsiteY4" fmla="*/ 674825 h 781967"/>
              <a:gd name="connsiteX5" fmla="*/ 151 w 7631707"/>
              <a:gd name="connsiteY5" fmla="*/ 0 h 781967"/>
              <a:gd name="connsiteX0" fmla="*/ 151 w 7631707"/>
              <a:gd name="connsiteY0" fmla="*/ 0 h 781967"/>
              <a:gd name="connsiteX1" fmla="*/ 7278756 w 7631707"/>
              <a:gd name="connsiteY1" fmla="*/ 106415 h 781967"/>
              <a:gd name="connsiteX2" fmla="*/ 7631707 w 7631707"/>
              <a:gd name="connsiteY2" fmla="*/ 111211 h 781967"/>
              <a:gd name="connsiteX3" fmla="*/ 7631707 w 7631707"/>
              <a:gd name="connsiteY3" fmla="*/ 781967 h 781967"/>
              <a:gd name="connsiteX4" fmla="*/ 129897 w 7631707"/>
              <a:gd name="connsiteY4" fmla="*/ 781967 h 781967"/>
              <a:gd name="connsiteX5" fmla="*/ 12982 w 7631707"/>
              <a:gd name="connsiteY5" fmla="*/ 674825 h 781967"/>
              <a:gd name="connsiteX6" fmla="*/ 151 w 7631707"/>
              <a:gd name="connsiteY6" fmla="*/ 0 h 781967"/>
              <a:gd name="connsiteX0" fmla="*/ 151 w 7631707"/>
              <a:gd name="connsiteY0" fmla="*/ 0 h 781967"/>
              <a:gd name="connsiteX1" fmla="*/ 7507356 w 7631707"/>
              <a:gd name="connsiteY1" fmla="*/ 1382 h 781967"/>
              <a:gd name="connsiteX2" fmla="*/ 7631707 w 7631707"/>
              <a:gd name="connsiteY2" fmla="*/ 111211 h 781967"/>
              <a:gd name="connsiteX3" fmla="*/ 7631707 w 7631707"/>
              <a:gd name="connsiteY3" fmla="*/ 781967 h 781967"/>
              <a:gd name="connsiteX4" fmla="*/ 129897 w 7631707"/>
              <a:gd name="connsiteY4" fmla="*/ 781967 h 781967"/>
              <a:gd name="connsiteX5" fmla="*/ 12982 w 7631707"/>
              <a:gd name="connsiteY5" fmla="*/ 674825 h 781967"/>
              <a:gd name="connsiteX6" fmla="*/ 151 w 7631707"/>
              <a:gd name="connsiteY6" fmla="*/ 0 h 781967"/>
              <a:gd name="connsiteX0" fmla="*/ 232 w 7631788"/>
              <a:gd name="connsiteY0" fmla="*/ 0 h 781967"/>
              <a:gd name="connsiteX1" fmla="*/ 7507437 w 7631788"/>
              <a:gd name="connsiteY1" fmla="*/ 1382 h 781967"/>
              <a:gd name="connsiteX2" fmla="*/ 7631788 w 7631788"/>
              <a:gd name="connsiteY2" fmla="*/ 111211 h 781967"/>
              <a:gd name="connsiteX3" fmla="*/ 7631788 w 7631788"/>
              <a:gd name="connsiteY3" fmla="*/ 781967 h 781967"/>
              <a:gd name="connsiteX4" fmla="*/ 129978 w 7631788"/>
              <a:gd name="connsiteY4" fmla="*/ 781967 h 781967"/>
              <a:gd name="connsiteX5" fmla="*/ 6885 w 7631788"/>
              <a:gd name="connsiteY5" fmla="*/ 668647 h 781967"/>
              <a:gd name="connsiteX6" fmla="*/ 232 w 7631788"/>
              <a:gd name="connsiteY6" fmla="*/ 0 h 781967"/>
              <a:gd name="connsiteX0" fmla="*/ 232 w 7631788"/>
              <a:gd name="connsiteY0" fmla="*/ 8143 h 790110"/>
              <a:gd name="connsiteX1" fmla="*/ 7507437 w 7631788"/>
              <a:gd name="connsiteY1" fmla="*/ 0 h 790110"/>
              <a:gd name="connsiteX2" fmla="*/ 7631788 w 7631788"/>
              <a:gd name="connsiteY2" fmla="*/ 119354 h 790110"/>
              <a:gd name="connsiteX3" fmla="*/ 7631788 w 7631788"/>
              <a:gd name="connsiteY3" fmla="*/ 790110 h 790110"/>
              <a:gd name="connsiteX4" fmla="*/ 129978 w 7631788"/>
              <a:gd name="connsiteY4" fmla="*/ 790110 h 790110"/>
              <a:gd name="connsiteX5" fmla="*/ 6885 w 7631788"/>
              <a:gd name="connsiteY5" fmla="*/ 676790 h 790110"/>
              <a:gd name="connsiteX6" fmla="*/ 232 w 7631788"/>
              <a:gd name="connsiteY6" fmla="*/ 8143 h 790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31788" h="790110">
                <a:moveTo>
                  <a:pt x="232" y="8143"/>
                </a:moveTo>
                <a:lnTo>
                  <a:pt x="7507437" y="0"/>
                </a:lnTo>
                <a:lnTo>
                  <a:pt x="7631788" y="119354"/>
                </a:lnTo>
                <a:lnTo>
                  <a:pt x="7631788" y="790110"/>
                </a:lnTo>
                <a:lnTo>
                  <a:pt x="129978" y="790110"/>
                </a:lnTo>
                <a:lnTo>
                  <a:pt x="6885" y="676790"/>
                </a:lnTo>
                <a:cubicBezTo>
                  <a:pt x="8786" y="488919"/>
                  <a:pt x="-1669" y="196014"/>
                  <a:pt x="232" y="8143"/>
                </a:cubicBezTo>
                <a:close/>
              </a:path>
            </a:pathLst>
          </a:custGeom>
          <a:solidFill>
            <a:srgbClr val="141E81"/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80151" y="228737"/>
            <a:ext cx="7501810" cy="670756"/>
          </a:xfrm>
          <a:prstGeom prst="rect">
            <a:avLst/>
          </a:prstGeom>
          <a:solidFill>
            <a:srgbClr val="195FA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latin typeface="AvenirNext LT Pro Regular" panose="020B0503020202020204" pitchFamily="34" charset="0"/>
              </a:rPr>
              <a:t>Please Take Our Survey on the </a:t>
            </a:r>
            <a:r>
              <a:rPr lang="en-US" sz="2400" b="1" dirty="0">
                <a:latin typeface="AvenirNext LT Pro Regular" panose="020B0503020202020204" pitchFamily="34" charset="0"/>
              </a:rPr>
              <a:t>Esri Events App!</a:t>
            </a:r>
          </a:p>
        </p:txBody>
      </p:sp>
      <p:sp>
        <p:nvSpPr>
          <p:cNvPr id="10" name="Rectangle 9"/>
          <p:cNvSpPr/>
          <p:nvPr/>
        </p:nvSpPr>
        <p:spPr>
          <a:xfrm>
            <a:off x="3080830" y="1549939"/>
            <a:ext cx="222302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600" b="1" dirty="0"/>
              <a:t>Select the session </a:t>
            </a:r>
            <a:br>
              <a:rPr lang="en-US" sz="1600" b="1" dirty="0"/>
            </a:br>
            <a:r>
              <a:rPr lang="en-US" sz="1600" b="1" dirty="0"/>
              <a:t>you attended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519064" y="1565113"/>
            <a:ext cx="194695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600" b="1" dirty="0"/>
              <a:t>Scroll down to find the survey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689537" y="1583889"/>
            <a:ext cx="222684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600" b="1" dirty="0"/>
              <a:t>Complete Answers</a:t>
            </a:r>
          </a:p>
          <a:p>
            <a:pPr algn="ctr" eaLnBrk="0" hangingPunct="0">
              <a:lnSpc>
                <a:spcPts val="1800"/>
              </a:lnSpc>
            </a:pPr>
            <a:r>
              <a:rPr lang="en-US" sz="1600" b="1" dirty="0"/>
              <a:t> and Select “Submit”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5711" y="1491271"/>
            <a:ext cx="2447512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600" b="1" dirty="0"/>
              <a:t>Download the Esri Events app and find your event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7030" y="2259663"/>
            <a:ext cx="1968990" cy="400609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7032" y="2249052"/>
            <a:ext cx="1965041" cy="399806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901" y="2276101"/>
            <a:ext cx="1956962" cy="398162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3750" y="2237288"/>
            <a:ext cx="1976038" cy="4020438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6"/>
          <a:srcRect l="1117" t="11405" b="10089"/>
          <a:stretch/>
        </p:blipFill>
        <p:spPr>
          <a:xfrm>
            <a:off x="327492" y="2682240"/>
            <a:ext cx="1769066" cy="308626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7"/>
          <a:srcRect t="11064" b="8488"/>
          <a:stretch/>
        </p:blipFill>
        <p:spPr>
          <a:xfrm>
            <a:off x="3325682" y="2625585"/>
            <a:ext cx="1777123" cy="313230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8"/>
          <a:srcRect t="11466" b="10427"/>
          <a:stretch/>
        </p:blipFill>
        <p:spPr>
          <a:xfrm>
            <a:off x="9805455" y="2605631"/>
            <a:ext cx="1788601" cy="319025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9"/>
          <a:srcRect t="11556" b="8753"/>
          <a:stretch/>
        </p:blipFill>
        <p:spPr>
          <a:xfrm>
            <a:off x="6606180" y="2672452"/>
            <a:ext cx="1750690" cy="3104081"/>
          </a:xfrm>
          <a:prstGeom prst="rect">
            <a:avLst/>
          </a:prstGeom>
        </p:spPr>
      </p:pic>
      <p:sp>
        <p:nvSpPr>
          <p:cNvPr id="24" name="Right Arrow 37"/>
          <p:cNvSpPr/>
          <p:nvPr/>
        </p:nvSpPr>
        <p:spPr bwMode="auto">
          <a:xfrm>
            <a:off x="8686892" y="3793788"/>
            <a:ext cx="853080" cy="507286"/>
          </a:xfrm>
          <a:prstGeom prst="rightArrow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943058" y="3881459"/>
            <a:ext cx="241621" cy="1507663"/>
            <a:chOff x="8252813" y="3716148"/>
            <a:chExt cx="189428" cy="1062138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27" name="Right Arrow 30"/>
            <p:cNvSpPr/>
            <p:nvPr/>
          </p:nvSpPr>
          <p:spPr bwMode="auto">
            <a:xfrm rot="5400000">
              <a:off x="7912475" y="4061717"/>
              <a:ext cx="874211" cy="183076"/>
            </a:xfrm>
            <a:prstGeom prst="rightArrow">
              <a:avLst/>
            </a:prstGeom>
            <a:grpFill/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31" name="Right Arrow 31"/>
            <p:cNvSpPr/>
            <p:nvPr/>
          </p:nvSpPr>
          <p:spPr bwMode="auto">
            <a:xfrm rot="5400000">
              <a:off x="8024195" y="3951118"/>
              <a:ext cx="653015" cy="183076"/>
            </a:xfrm>
            <a:prstGeom prst="rightArrow">
              <a:avLst/>
            </a:prstGeom>
            <a:grpFill/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32" name="Right Arrow 32"/>
            <p:cNvSpPr/>
            <p:nvPr/>
          </p:nvSpPr>
          <p:spPr bwMode="auto">
            <a:xfrm rot="5400000">
              <a:off x="8074675" y="4417073"/>
              <a:ext cx="539351" cy="183076"/>
            </a:xfrm>
            <a:prstGeom prst="rightArrow">
              <a:avLst/>
            </a:prstGeom>
            <a:grpFill/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33" name="Right Arrow 37"/>
          <p:cNvSpPr/>
          <p:nvPr/>
        </p:nvSpPr>
        <p:spPr bwMode="auto">
          <a:xfrm>
            <a:off x="5496493" y="3887320"/>
            <a:ext cx="853080" cy="507286"/>
          </a:xfrm>
          <a:prstGeom prst="rightArrow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4" name="Right Arrow 37"/>
          <p:cNvSpPr/>
          <p:nvPr/>
        </p:nvSpPr>
        <p:spPr bwMode="auto">
          <a:xfrm>
            <a:off x="2262383" y="3881460"/>
            <a:ext cx="853080" cy="507286"/>
          </a:xfrm>
          <a:prstGeom prst="rightArrow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27222031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12191996" cy="68579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008" y="2587431"/>
            <a:ext cx="6073985" cy="1878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81574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Avenir Next LT Pro">
      <a:majorFont>
        <a:latin typeface="AvenirNext LT Pro Light"/>
        <a:ea typeface=""/>
        <a:cs typeface=""/>
      </a:majorFont>
      <a:minorFont>
        <a:latin typeface="AvenirNext LT Pro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lnSpc>
            <a:spcPts val="1800"/>
          </a:lnSpc>
          <a:defRPr sz="1400" b="1" dirty="0" smtClean="0"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sri_Corporate_Template-Dark" id="{62A57839-816C-DD40-89BF-1C32BC75980C}" vid="{B3749CB9-E79A-FB42-8D76-A7C3AB67D11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.xml"/></Relationships>
</file>

<file path=customXml/_rels/item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3.xml"/></Relationships>
</file>

<file path=customXml/_rels/item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4.xml"/></Relationships>
</file>

<file path=customXml/_rels/item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5.xml"/></Relationships>
</file>

<file path=customXml/_rels/item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6.xml"/></Relationships>
</file>

<file path=customXml/_rels/item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7.xml"/></Relationships>
</file>

<file path=customXml/_rels/item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8.xml"/></Relationships>
</file>

<file path=customXml/_rels/item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9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0.xml"/></Relationships>
</file>

<file path=customXml/_rels/item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1.xml"/></Relationships>
</file>

<file path=customXml/_rels/item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2.xml"/></Relationships>
</file>

<file path=customXml/_rels/item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3.xml"/></Relationships>
</file>

<file path=customXml/_rels/item6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4.xml"/></Relationships>
</file>

<file path=customXml/_rels/item6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5.xml"/></Relationships>
</file>

<file path=customXml/_rels/item6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6.xml"/></Relationships>
</file>

<file path=customXml/_rels/item6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7.xml"/></Relationships>
</file>

<file path=customXml/_rels/item6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8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EsriMapsInfo xmlns="ESRI.ArcGIS.Mapping.OfficeIntegration.PowerPointInfo">
  <Version>Version1</Version>
  <RequiresSignIn>False</RequiresSignIn>
</EsriMapsInfo>
</file>

<file path=customXml/item10.xml><?xml version="1.0" encoding="utf-8"?>
<EsriMapsInfo xmlns="ESRI.ArcGIS.Mapping.OfficeIntegration.PowerPointInfo">
  <Version>Version1</Version>
  <RequiresSignIn>False</RequiresSignIn>
</EsriMapsInfo>
</file>

<file path=customXml/item11.xml><?xml version="1.0" encoding="utf-8"?>
<EsriMapsInfo xmlns="ESRI.ArcGIS.Mapping.OfficeIntegration.PowerPointInfo">
  <Version>Version1</Version>
  <RequiresSignIn>False</RequiresSignIn>
</EsriMapsInfo>
</file>

<file path=customXml/item12.xml><?xml version="1.0" encoding="utf-8"?>
<EsriMapsInfo xmlns="ESRI.ArcGIS.Mapping.OfficeIntegration.PowerPointInfo">
  <Version>Version1</Version>
  <RequiresSignIn>False</RequiresSignIn>
</EsriMapsInfo>
</file>

<file path=customXml/item13.xml><?xml version="1.0" encoding="utf-8"?>
<EsriMapsInfo xmlns="ESRI.ArcGIS.Mapping.OfficeIntegration.PowerPointInfo">
  <Version>Version1</Version>
  <RequiresSignIn>False</RequiresSignIn>
</EsriMapsInfo>
</file>

<file path=customXml/item1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15.xml><?xml version="1.0" encoding="utf-8"?>
<EsriMapsInfo xmlns="ESRI.ArcGIS.Mapping.OfficeIntegration.PowerPointInfo">
  <Version>Version1</Version>
  <RequiresSignIn>False</RequiresSignIn>
</EsriMapsInfo>
</file>

<file path=customXml/item16.xml><?xml version="1.0" encoding="utf-8"?>
<EsriMapsInfo xmlns="ESRI.ArcGIS.Mapping.OfficeIntegration.PowerPointInfo">
  <Version>Version1</Version>
  <RequiresSignIn>False</RequiresSignIn>
</EsriMapsInfo>
</file>

<file path=customXml/item17.xml><?xml version="1.0" encoding="utf-8"?>
<EsriMapsInfo xmlns="ESRI.ArcGIS.Mapping.OfficeIntegration.PowerPointInfo">
  <Version>Version1</Version>
  <RequiresSignIn>False</RequiresSignIn>
</EsriMapsInfo>
</file>

<file path=customXml/item18.xml><?xml version="1.0" encoding="utf-8"?>
<EsriMapsInfo xmlns="ESRI.ArcGIS.Mapping.OfficeIntegration.PowerPointInfo">
  <Version>Version1</Version>
  <RequiresSignIn>False</RequiresSignIn>
</EsriMapsInfo>
</file>

<file path=customXml/item19.xml><?xml version="1.0" encoding="utf-8"?>
<EsriMapsInfo xmlns="ESRI.ArcGIS.Mapping.OfficeIntegration.PowerPointInfo">
  <Version>Version1</Version>
  <RequiresSignIn>False</RequiresSignIn>
</EsriMapsInfo>
</file>

<file path=customXml/item2.xml><?xml version="1.0" encoding="utf-8"?>
<EsriMapsInfo xmlns="ESRI.ArcGIS.Mapping.OfficeIntegration.PowerPointInfo">
  <Version>Version1</Version>
  <RequiresSignIn>False</RequiresSignIn>
</EsriMapsInfo>
</file>

<file path=customXml/item20.xml><?xml version="1.0" encoding="utf-8"?>
<EsriMapsInfo xmlns="ESRI.ArcGIS.Mapping.OfficeIntegration.PowerPointInfo">
  <Version>Version1</Version>
  <RequiresSignIn>False</RequiresSignIn>
</EsriMapsInfo>
</file>

<file path=customXml/item21.xml><?xml version="1.0" encoding="utf-8"?>
<EsriMapsInfo xmlns="ESRI.ArcGIS.Mapping.OfficeIntegration.PowerPointInfo">
  <Version>Version1</Version>
  <RequiresSignIn>False</RequiresSignIn>
</EsriMapsInfo>
</file>

<file path=customXml/item2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3.xml><?xml version="1.0" encoding="utf-8"?>
<EsriMapsInfo xmlns="ESRI.ArcGIS.Mapping.OfficeIntegration.PowerPointInfo">
  <Version>Version1</Version>
  <RequiresSignIn>False</RequiresSignIn>
</EsriMapsInfo>
</file>

<file path=customXml/item24.xml><?xml version="1.0" encoding="utf-8"?>
<EsriMapsInfo xmlns="ESRI.ArcGIS.Mapping.OfficeIntegration.PowerPointInfo">
  <Version>Version1</Version>
  <RequiresSignIn>False</RequiresSignIn>
</EsriMapsInfo>
</file>

<file path=customXml/item25.xml><?xml version="1.0" encoding="utf-8"?>
<EsriMapsInfo xmlns="ESRI.ArcGIS.Mapping.OfficeIntegration.PowerPointInfo">
  <Version>Version1</Version>
  <RequiresSignIn>False</RequiresSignIn>
</EsriMapsInfo>
</file>

<file path=customXml/item26.xml><?xml version="1.0" encoding="utf-8"?>
<EsriMapsInfo xmlns="ESRI.ArcGIS.Mapping.OfficeIntegration.PowerPointInfo">
  <Version>Version1</Version>
  <RequiresSignIn>False</RequiresSignIn>
</EsriMapsInfo>
</file>

<file path=customXml/item27.xml><?xml version="1.0" encoding="utf-8"?>
<EsriMapsInfo xmlns="ESRI.ArcGIS.Mapping.OfficeIntegration.PowerPointInfo">
  <Version>Version1</Version>
  <RequiresSignIn>False</RequiresSignIn>
</EsriMapsInfo>
</file>

<file path=customXml/item28.xml><?xml version="1.0" encoding="utf-8"?>
<EsriMapsInfo xmlns="ESRI.ArcGIS.Mapping.OfficeIntegration.PowerPointInfo">
  <Version>Version1</Version>
  <RequiresSignIn>False</RequiresSignIn>
</EsriMapsInfo>
</file>

<file path=customXml/item29.xml><?xml version="1.0" encoding="utf-8"?>
<EsriMapsInfo xmlns="ESRI.ArcGIS.Mapping.OfficeIntegration.PowerPointInfo">
  <Version>Version1</Version>
  <RequiresSignIn>False</RequiresSignIn>
</EsriMapsInfo>
</file>

<file path=customXml/item3.xml><?xml version="1.0" encoding="utf-8"?>
<EsriMapsInfo xmlns="ESRI.ArcGIS.Mapping.OfficeIntegration.PowerPointInfo">
  <Version>Version1</Version>
  <RequiresSignIn>False</RequiresSignIn>
</EsriMapsInfo>
</file>

<file path=customXml/item30.xml><?xml version="1.0" encoding="utf-8"?>
<EsriMapsInfo xmlns="ESRI.ArcGIS.Mapping.OfficeIntegration.PowerPointInfo">
  <Version>Version1</Version>
  <RequiresSignIn>False</RequiresSignIn>
</EsriMapsInfo>
</file>

<file path=customXml/item31.xml><?xml version="1.0" encoding="utf-8"?>
<EsriMapsInfo xmlns="ESRI.ArcGIS.Mapping.OfficeIntegration.PowerPointInfo">
  <Version>Version1</Version>
  <RequiresSignIn>False</RequiresSignIn>
</EsriMapsInfo>
</file>

<file path=customXml/item32.xml><?xml version="1.0" encoding="utf-8"?>
<EsriMapsInfo xmlns="ESRI.ArcGIS.Mapping.OfficeIntegration.PowerPointInfo">
  <Version>Version1</Version>
  <RequiresSignIn>False</RequiresSignIn>
</EsriMapsInfo>
</file>

<file path=customXml/item33.xml><?xml version="1.0" encoding="utf-8"?>
<EsriMapsInfo xmlns="ESRI.ArcGIS.Mapping.OfficeIntegration.PowerPointInfo">
  <Version>Version1</Version>
  <RequiresSignIn>False</RequiresSignIn>
</EsriMapsInfo>
</file>

<file path=customXml/item34.xml><?xml version="1.0" encoding="utf-8"?>
<EsriMapsInfo xmlns="ESRI.ArcGIS.Mapping.OfficeIntegration.PowerPointInfo">
  <Version>Version1</Version>
  <RequiresSignIn>False</RequiresSignIn>
</EsriMapsInfo>
</file>

<file path=customXml/item35.xml><?xml version="1.0" encoding="utf-8"?>
<EsriMapsInfo xmlns="ESRI.ArcGIS.Mapping.OfficeIntegration.PowerPointInfo">
  <Version>Version1</Version>
  <RequiresSignIn>False</RequiresSignIn>
</EsriMapsInfo>
</file>

<file path=customXml/item36.xml><?xml version="1.0" encoding="utf-8"?>
<EsriMapsInfo xmlns="ESRI.ArcGIS.Mapping.OfficeIntegration.PowerPointInfo">
  <Version>Version1</Version>
  <RequiresSignIn>False</RequiresSignIn>
</EsriMapsInfo>
</file>

<file path=customXml/item37.xml><?xml version="1.0" encoding="utf-8"?>
<EsriMapsInfo xmlns="ESRI.ArcGIS.Mapping.OfficeIntegration.PowerPointInfo">
  <Version>Version1</Version>
  <RequiresSignIn>False</RequiresSignIn>
</EsriMapsInfo>
</file>

<file path=customXml/item38.xml><?xml version="1.0" encoding="utf-8"?>
<EsriMapsInfo xmlns="ESRI.ArcGIS.Mapping.OfficeIntegration.PowerPointInfo">
  <Version>Version1</Version>
  <RequiresSignIn>False</RequiresSignIn>
</EsriMapsInfo>
</file>

<file path=customXml/item39.xml><?xml version="1.0" encoding="utf-8"?>
<EsriMapsInfo xmlns="ESRI.ArcGIS.Mapping.OfficeIntegration.PowerPointInfo">
  <Version>Version1</Version>
  <RequiresSignIn>False</RequiresSignIn>
</EsriMapsInfo>
</file>

<file path=customXml/item4.xml><?xml version="1.0" encoding="utf-8"?>
<EsriMapsInfo xmlns="ESRI.ArcGIS.Mapping.OfficeIntegration.PowerPointInfo">
  <Version>Version1</Version>
  <RequiresSignIn>False</RequiresSignIn>
</EsriMapsInfo>
</file>

<file path=customXml/item40.xml><?xml version="1.0" encoding="utf-8"?>
<EsriMapsInfo xmlns="ESRI.ArcGIS.Mapping.OfficeIntegration.PowerPointInfo">
  <Version>Version1</Version>
  <RequiresSignIn>False</RequiresSignIn>
</EsriMapsInfo>
</file>

<file path=customXml/item41.xml><?xml version="1.0" encoding="utf-8"?>
<EsriMapsInfo xmlns="ESRI.ArcGIS.Mapping.OfficeIntegration.PowerPointInfo">
  <Version>Version1</Version>
  <RequiresSignIn>False</RequiresSignIn>
</EsriMapsInfo>
</file>

<file path=customXml/item42.xml><?xml version="1.0" encoding="utf-8"?>
<EsriMapsInfo xmlns="ESRI.ArcGIS.Mapping.OfficeIntegration.PowerPointInfo">
  <Version>Version1</Version>
  <RequiresSignIn>False</RequiresSignIn>
</EsriMapsInfo>
</file>

<file path=customXml/item43.xml><?xml version="1.0" encoding="utf-8"?>
<EsriMapsInfo xmlns="ESRI.ArcGIS.Mapping.OfficeIntegration.PowerPointInfo">
  <Version>Version1</Version>
  <RequiresSignIn>False</RequiresSignIn>
</EsriMapsInfo>
</file>

<file path=customXml/item4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98D26B3FE47540B846DEE04C6C189E" ma:contentTypeVersion="3" ma:contentTypeDescription="Create a new document." ma:contentTypeScope="" ma:versionID="a7de433f1650f1652c98ccbdfacec4b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f7914bddd9b68a34ec1b2f13fddefd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5.xml><?xml version="1.0" encoding="utf-8"?>
<EsriMapsInfo xmlns="ESRI.ArcGIS.Mapping.OfficeIntegration.PowerPointInfo">
  <Version>Version1</Version>
  <RequiresSignIn>False</RequiresSignIn>
</EsriMapsInfo>
</file>

<file path=customXml/item46.xml><?xml version="1.0" encoding="utf-8"?>
<EsriMapsInfo xmlns="ESRI.ArcGIS.Mapping.OfficeIntegration.PowerPointInfo">
  <Version>Version1</Version>
  <RequiresSignIn>False</RequiresSignIn>
</EsriMapsInfo>
</file>

<file path=customXml/item47.xml><?xml version="1.0" encoding="utf-8"?>
<EsriMapsInfo xmlns="ESRI.ArcGIS.Mapping.OfficeIntegration.PowerPointInfo">
  <Version>Version1</Version>
  <RequiresSignIn>False</RequiresSignIn>
</EsriMapsInfo>
</file>

<file path=customXml/item48.xml><?xml version="1.0" encoding="utf-8"?>
<EsriMapsInfo xmlns="ESRI.ArcGIS.Mapping.OfficeIntegration.PowerPointInfo">
  <Version>Version1</Version>
  <RequiresSignIn>False</RequiresSignIn>
</EsriMapsInfo>
</file>

<file path=customXml/item49.xml><?xml version="1.0" encoding="utf-8"?>
<EsriMapsInfo xmlns="ESRI.ArcGIS.Mapping.OfficeIntegration.PowerPointInfo">
  <Version>Version1</Version>
  <RequiresSignIn>False</RequiresSignIn>
</EsriMapsInfo>
</file>

<file path=customXml/item5.xml><?xml version="1.0" encoding="utf-8"?>
<EsriMapsInfo xmlns="ESRI.ArcGIS.Mapping.OfficeIntegration.PowerPointInfo">
  <Version>Version1</Version>
  <RequiresSignIn>False</RequiresSignIn>
</EsriMapsInfo>
</file>

<file path=customXml/item50.xml><?xml version="1.0" encoding="utf-8"?>
<EsriMapsInfo xmlns="ESRI.ArcGIS.Mapping.OfficeIntegration.PowerPointInfo">
  <Version>Version1</Version>
  <RequiresSignIn>False</RequiresSignIn>
</EsriMapsInfo>
</file>

<file path=customXml/item51.xml><?xml version="1.0" encoding="utf-8"?>
<EsriMapsInfo xmlns="ESRI.ArcGIS.Mapping.OfficeIntegration.PowerPointInfo">
  <Version>Version1</Version>
  <RequiresSignIn>False</RequiresSignIn>
</EsriMapsInfo>
</file>

<file path=customXml/item52.xml><?xml version="1.0" encoding="utf-8"?>
<EsriMapsInfo xmlns="ESRI.ArcGIS.Mapping.OfficeIntegration.PowerPointInfo">
  <Version>Version1</Version>
  <RequiresSignIn>False</RequiresSignIn>
</EsriMapsInfo>
</file>

<file path=customXml/item53.xml><?xml version="1.0" encoding="utf-8"?>
<EsriMapsInfo xmlns="ESRI.ArcGIS.Mapping.OfficeIntegration.PowerPointInfo">
  <Version>Version1</Version>
  <RequiresSignIn>False</RequiresSignIn>
</EsriMapsInfo>
</file>

<file path=customXml/item54.xml><?xml version="1.0" encoding="utf-8"?>
<EsriMapsInfo xmlns="ESRI.ArcGIS.Mapping.OfficeIntegration.PowerPointInfo">
  <Version>Version1</Version>
  <RequiresSignIn>False</RequiresSignIn>
</EsriMapsInfo>
</file>

<file path=customXml/item55.xml><?xml version="1.0" encoding="utf-8"?>
<EsriMapsInfo xmlns="ESRI.ArcGIS.Mapping.OfficeIntegration.PowerPointInfo">
  <Version>Version1</Version>
  <RequiresSignIn>False</RequiresSignIn>
</EsriMapsInfo>
</file>

<file path=customXml/item56.xml><?xml version="1.0" encoding="utf-8"?>
<EsriMapsInfo xmlns="ESRI.ArcGIS.Mapping.OfficeIntegration.PowerPointInfo">
  <Version>Version1</Version>
  <RequiresSignIn>False</RequiresSignIn>
</EsriMapsInfo>
</file>

<file path=customXml/item57.xml><?xml version="1.0" encoding="utf-8"?>
<EsriMapsInfo xmlns="ESRI.ArcGIS.Mapping.OfficeIntegration.PowerPointInfo">
  <Version>Version1</Version>
  <RequiresSignIn>False</RequiresSignIn>
</EsriMapsInfo>
</file>

<file path=customXml/item58.xml><?xml version="1.0" encoding="utf-8"?>
<EsriMapsInfo xmlns="ESRI.ArcGIS.Mapping.OfficeIntegration.PowerPointInfo">
  <Version>Version1</Version>
  <RequiresSignIn>False</RequiresSignIn>
</EsriMapsInfo>
</file>

<file path=customXml/item59.xml><?xml version="1.0" encoding="utf-8"?>
<EsriMapsInfo xmlns="ESRI.ArcGIS.Mapping.OfficeIntegration.PowerPointInfo">
  <Version>Version1</Version>
  <RequiresSignIn>False</RequiresSignIn>
</EsriMapsInfo>
</file>

<file path=customXml/item6.xml><?xml version="1.0" encoding="utf-8"?>
<EsriMapsInfo xmlns="ESRI.ArcGIS.Mapping.OfficeIntegration.PowerPointInfo">
  <Version>Version1</Version>
  <RequiresSignIn>False</RequiresSignIn>
</EsriMapsInfo>
</file>

<file path=customXml/item60.xml><?xml version="1.0" encoding="utf-8"?>
<EsriMapsInfo xmlns="ESRI.ArcGIS.Mapping.OfficeIntegration.PowerPointInfo">
  <Version>Version1</Version>
  <RequiresSignIn>False</RequiresSignIn>
</EsriMapsInfo>
</file>

<file path=customXml/item61.xml><?xml version="1.0" encoding="utf-8"?>
<EsriMapsInfo xmlns="ESRI.ArcGIS.Mapping.OfficeIntegration.PowerPointInfo">
  <Version>Version1</Version>
  <RequiresSignIn>False</RequiresSignIn>
</EsriMapsInfo>
</file>

<file path=customXml/item62.xml><?xml version="1.0" encoding="utf-8"?>
<EsriMapsInfo xmlns="ESRI.ArcGIS.Mapping.OfficeIntegration.PowerPointInfo">
  <Version>Version1</Version>
  <RequiresSignIn>False</RequiresSignIn>
</EsriMapsInfo>
</file>

<file path=customXml/item63.xml><?xml version="1.0" encoding="utf-8"?>
<EsriMapsInfo xmlns="ESRI.ArcGIS.Mapping.OfficeIntegration.PowerPointInfo">
  <Version>Version1</Version>
  <RequiresSignIn>False</RequiresSignIn>
</EsriMapsInfo>
</file>

<file path=customXml/item64.xml><?xml version="1.0" encoding="utf-8"?>
<EsriMapsInfo xmlns="ESRI.ArcGIS.Mapping.OfficeIntegration.PowerPointInfo">
  <Version>Version1</Version>
  <RequiresSignIn>False</RequiresSignIn>
</EsriMapsInfo>
</file>

<file path=customXml/item65.xml><?xml version="1.0" encoding="utf-8"?>
<EsriMapsInfo xmlns="ESRI.ArcGIS.Mapping.OfficeIntegration.PowerPointInfo">
  <Version>Version1</Version>
  <RequiresSignIn>False</RequiresSignIn>
</EsriMapsInfo>
</file>

<file path=customXml/item66.xml><?xml version="1.0" encoding="utf-8"?>
<EsriMapsInfo xmlns="ESRI.ArcGIS.Mapping.OfficeIntegration.PowerPointInfo">
  <Version>Version1</Version>
  <RequiresSignIn>False</RequiresSignIn>
</EsriMapsInfo>
</file>

<file path=customXml/item67.xml><?xml version="1.0" encoding="utf-8"?>
<EsriMapsInfo xmlns="ESRI.ArcGIS.Mapping.OfficeIntegration.PowerPointInfo">
  <Version>Version1</Version>
  <RequiresSignIn>False</RequiresSignIn>
</EsriMapsInfo>
</file>

<file path=customXml/item68.xml><?xml version="1.0" encoding="utf-8"?>
<EsriMapsInfo xmlns="ESRI.ArcGIS.Mapping.OfficeIntegration.PowerPointInfo">
  <Version>Version1</Version>
  <RequiresSignIn>False</RequiresSignIn>
</EsriMapsInfo>
</file>

<file path=customXml/item7.xml><?xml version="1.0" encoding="utf-8"?>
<EsriMapsInfo xmlns="ESRI.ArcGIS.Mapping.OfficeIntegration.PowerPointInfo">
  <Version>Version1</Version>
  <RequiresSignIn>False</RequiresSignIn>
</EsriMapsInfo>
</file>

<file path=customXml/item8.xml><?xml version="1.0" encoding="utf-8"?>
<EsriMapsInfo xmlns="ESRI.ArcGIS.Mapping.OfficeIntegration.PowerPointInfo">
  <Version>Version1</Version>
  <RequiresSignIn>False</RequiresSignIn>
</EsriMapsInfo>
</file>

<file path=customXml/item9.xml><?xml version="1.0" encoding="utf-8"?>
<EsriMapsInfo xmlns="ESRI.ArcGIS.Mapping.OfficeIntegration.PowerPointInfo">
  <Version>Version1</Version>
  <RequiresSignIn>False</RequiresSignIn>
</EsriMapsInfo>
</file>

<file path=customXml/itemProps1.xml><?xml version="1.0" encoding="utf-8"?>
<ds:datastoreItem xmlns:ds="http://schemas.openxmlformats.org/officeDocument/2006/customXml" ds:itemID="{D6F15B81-7660-4E9F-B613-8AA4F84B6DA3}">
  <ds:schemaRefs>
    <ds:schemaRef ds:uri="ESRI.ArcGIS.Mapping.OfficeIntegration.PowerPointInfo"/>
  </ds:schemaRefs>
</ds:datastoreItem>
</file>

<file path=customXml/itemProps10.xml><?xml version="1.0" encoding="utf-8"?>
<ds:datastoreItem xmlns:ds="http://schemas.openxmlformats.org/officeDocument/2006/customXml" ds:itemID="{7147CA22-2BC4-4917-83D2-7CA4C34A80D4}">
  <ds:schemaRefs>
    <ds:schemaRef ds:uri="ESRI.ArcGIS.Mapping.OfficeIntegration.PowerPointInfo"/>
  </ds:schemaRefs>
</ds:datastoreItem>
</file>

<file path=customXml/itemProps11.xml><?xml version="1.0" encoding="utf-8"?>
<ds:datastoreItem xmlns:ds="http://schemas.openxmlformats.org/officeDocument/2006/customXml" ds:itemID="{F29452FE-972E-43F8-B54C-969F4C69C00B}">
  <ds:schemaRefs>
    <ds:schemaRef ds:uri="ESRI.ArcGIS.Mapping.OfficeIntegration.PowerPointInfo"/>
  </ds:schemaRefs>
</ds:datastoreItem>
</file>

<file path=customXml/itemProps12.xml><?xml version="1.0" encoding="utf-8"?>
<ds:datastoreItem xmlns:ds="http://schemas.openxmlformats.org/officeDocument/2006/customXml" ds:itemID="{EB8D7141-3508-4B4E-8051-37E3E4C09D17}">
  <ds:schemaRefs>
    <ds:schemaRef ds:uri="ESRI.ArcGIS.Mapping.OfficeIntegration.PowerPointInfo"/>
  </ds:schemaRefs>
</ds:datastoreItem>
</file>

<file path=customXml/itemProps13.xml><?xml version="1.0" encoding="utf-8"?>
<ds:datastoreItem xmlns:ds="http://schemas.openxmlformats.org/officeDocument/2006/customXml" ds:itemID="{DA46DABE-45F1-4E65-A939-497CB70F357D}">
  <ds:schemaRefs>
    <ds:schemaRef ds:uri="ESRI.ArcGIS.Mapping.OfficeIntegration.PowerPointInfo"/>
  </ds:schemaRefs>
</ds:datastoreItem>
</file>

<file path=customXml/itemProps14.xml><?xml version="1.0" encoding="utf-8"?>
<ds:datastoreItem xmlns:ds="http://schemas.openxmlformats.org/officeDocument/2006/customXml" ds:itemID="{81E133DB-697E-4C10-B192-8899027B1EC6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www.w3.org/XML/1998/namespace"/>
  </ds:schemaRefs>
</ds:datastoreItem>
</file>

<file path=customXml/itemProps15.xml><?xml version="1.0" encoding="utf-8"?>
<ds:datastoreItem xmlns:ds="http://schemas.openxmlformats.org/officeDocument/2006/customXml" ds:itemID="{A77C5B54-CA1C-4010-8D5D-ED406825EBB7}">
  <ds:schemaRefs>
    <ds:schemaRef ds:uri="ESRI.ArcGIS.Mapping.OfficeIntegration.PowerPointInfo"/>
  </ds:schemaRefs>
</ds:datastoreItem>
</file>

<file path=customXml/itemProps16.xml><?xml version="1.0" encoding="utf-8"?>
<ds:datastoreItem xmlns:ds="http://schemas.openxmlformats.org/officeDocument/2006/customXml" ds:itemID="{FB58F897-2A4D-4309-8E20-83FD28E6FE27}">
  <ds:schemaRefs>
    <ds:schemaRef ds:uri="ESRI.ArcGIS.Mapping.OfficeIntegration.PowerPointInfo"/>
  </ds:schemaRefs>
</ds:datastoreItem>
</file>

<file path=customXml/itemProps17.xml><?xml version="1.0" encoding="utf-8"?>
<ds:datastoreItem xmlns:ds="http://schemas.openxmlformats.org/officeDocument/2006/customXml" ds:itemID="{A2D97EB6-C9B5-45C6-85A6-D4FE6E1D9856}">
  <ds:schemaRefs>
    <ds:schemaRef ds:uri="ESRI.ArcGIS.Mapping.OfficeIntegration.PowerPointInfo"/>
  </ds:schemaRefs>
</ds:datastoreItem>
</file>

<file path=customXml/itemProps18.xml><?xml version="1.0" encoding="utf-8"?>
<ds:datastoreItem xmlns:ds="http://schemas.openxmlformats.org/officeDocument/2006/customXml" ds:itemID="{AB25B40B-929A-4CD0-B9AB-7142442027B6}">
  <ds:schemaRefs>
    <ds:schemaRef ds:uri="ESRI.ArcGIS.Mapping.OfficeIntegration.PowerPointInfo"/>
  </ds:schemaRefs>
</ds:datastoreItem>
</file>

<file path=customXml/itemProps19.xml><?xml version="1.0" encoding="utf-8"?>
<ds:datastoreItem xmlns:ds="http://schemas.openxmlformats.org/officeDocument/2006/customXml" ds:itemID="{6D2D132B-596B-4D69-A43B-566EB6C10C03}">
  <ds:schemaRefs>
    <ds:schemaRef ds:uri="ESRI.ArcGIS.Mapping.OfficeIntegration.PowerPointInfo"/>
  </ds:schemaRefs>
</ds:datastoreItem>
</file>

<file path=customXml/itemProps2.xml><?xml version="1.0" encoding="utf-8"?>
<ds:datastoreItem xmlns:ds="http://schemas.openxmlformats.org/officeDocument/2006/customXml" ds:itemID="{3E253610-1BBE-4C16-A1DA-4D6F07A3A74E}">
  <ds:schemaRefs>
    <ds:schemaRef ds:uri="ESRI.ArcGIS.Mapping.OfficeIntegration.PowerPointInfo"/>
  </ds:schemaRefs>
</ds:datastoreItem>
</file>

<file path=customXml/itemProps20.xml><?xml version="1.0" encoding="utf-8"?>
<ds:datastoreItem xmlns:ds="http://schemas.openxmlformats.org/officeDocument/2006/customXml" ds:itemID="{4ADFB689-BC87-4869-ADD0-8C3555150450}">
  <ds:schemaRefs>
    <ds:schemaRef ds:uri="ESRI.ArcGIS.Mapping.OfficeIntegration.PowerPointInfo"/>
  </ds:schemaRefs>
</ds:datastoreItem>
</file>

<file path=customXml/itemProps21.xml><?xml version="1.0" encoding="utf-8"?>
<ds:datastoreItem xmlns:ds="http://schemas.openxmlformats.org/officeDocument/2006/customXml" ds:itemID="{905F88FE-324F-4FBE-89BB-9CEE04D6CACF}">
  <ds:schemaRefs>
    <ds:schemaRef ds:uri="ESRI.ArcGIS.Mapping.OfficeIntegration.PowerPointInfo"/>
  </ds:schemaRefs>
</ds:datastoreItem>
</file>

<file path=customXml/itemProps22.xml><?xml version="1.0" encoding="utf-8"?>
<ds:datastoreItem xmlns:ds="http://schemas.openxmlformats.org/officeDocument/2006/customXml" ds:itemID="{E1A338E5-2E37-4973-87E6-4C02B0B7F460}">
  <ds:schemaRefs>
    <ds:schemaRef ds:uri="http://schemas.microsoft.com/sharepoint/v3/contenttype/forms"/>
  </ds:schemaRefs>
</ds:datastoreItem>
</file>

<file path=customXml/itemProps23.xml><?xml version="1.0" encoding="utf-8"?>
<ds:datastoreItem xmlns:ds="http://schemas.openxmlformats.org/officeDocument/2006/customXml" ds:itemID="{53220D22-8257-492D-8F60-ECE474D7C478}">
  <ds:schemaRefs>
    <ds:schemaRef ds:uri="ESRI.ArcGIS.Mapping.OfficeIntegration.PowerPointInfo"/>
  </ds:schemaRefs>
</ds:datastoreItem>
</file>

<file path=customXml/itemProps24.xml><?xml version="1.0" encoding="utf-8"?>
<ds:datastoreItem xmlns:ds="http://schemas.openxmlformats.org/officeDocument/2006/customXml" ds:itemID="{EE9F405B-FE7A-4AB8-9CB8-9A75FBA69A95}">
  <ds:schemaRefs>
    <ds:schemaRef ds:uri="ESRI.ArcGIS.Mapping.OfficeIntegration.PowerPointInfo"/>
  </ds:schemaRefs>
</ds:datastoreItem>
</file>

<file path=customXml/itemProps25.xml><?xml version="1.0" encoding="utf-8"?>
<ds:datastoreItem xmlns:ds="http://schemas.openxmlformats.org/officeDocument/2006/customXml" ds:itemID="{DE4ACD9E-0233-451D-890D-5732E05DB574}">
  <ds:schemaRefs>
    <ds:schemaRef ds:uri="ESRI.ArcGIS.Mapping.OfficeIntegration.PowerPointInfo"/>
  </ds:schemaRefs>
</ds:datastoreItem>
</file>

<file path=customXml/itemProps26.xml><?xml version="1.0" encoding="utf-8"?>
<ds:datastoreItem xmlns:ds="http://schemas.openxmlformats.org/officeDocument/2006/customXml" ds:itemID="{86B5FFB5-BF2F-45EA-BC75-C41726A8F251}">
  <ds:schemaRefs>
    <ds:schemaRef ds:uri="ESRI.ArcGIS.Mapping.OfficeIntegration.PowerPointInfo"/>
  </ds:schemaRefs>
</ds:datastoreItem>
</file>

<file path=customXml/itemProps27.xml><?xml version="1.0" encoding="utf-8"?>
<ds:datastoreItem xmlns:ds="http://schemas.openxmlformats.org/officeDocument/2006/customXml" ds:itemID="{039A5E78-EC42-40DE-A05E-1C7FCA140310}">
  <ds:schemaRefs>
    <ds:schemaRef ds:uri="ESRI.ArcGIS.Mapping.OfficeIntegration.PowerPointInfo"/>
  </ds:schemaRefs>
</ds:datastoreItem>
</file>

<file path=customXml/itemProps28.xml><?xml version="1.0" encoding="utf-8"?>
<ds:datastoreItem xmlns:ds="http://schemas.openxmlformats.org/officeDocument/2006/customXml" ds:itemID="{C9037CA3-5499-457D-8238-F29CBEBDF143}">
  <ds:schemaRefs>
    <ds:schemaRef ds:uri="ESRI.ArcGIS.Mapping.OfficeIntegration.PowerPointInfo"/>
  </ds:schemaRefs>
</ds:datastoreItem>
</file>

<file path=customXml/itemProps29.xml><?xml version="1.0" encoding="utf-8"?>
<ds:datastoreItem xmlns:ds="http://schemas.openxmlformats.org/officeDocument/2006/customXml" ds:itemID="{33F5FE6F-FF86-471A-919E-6C74E3669390}">
  <ds:schemaRefs>
    <ds:schemaRef ds:uri="ESRI.ArcGIS.Mapping.OfficeIntegration.PowerPointInfo"/>
  </ds:schemaRefs>
</ds:datastoreItem>
</file>

<file path=customXml/itemProps3.xml><?xml version="1.0" encoding="utf-8"?>
<ds:datastoreItem xmlns:ds="http://schemas.openxmlformats.org/officeDocument/2006/customXml" ds:itemID="{16EF6D11-DC4F-410C-A4BF-DF081B432591}">
  <ds:schemaRefs>
    <ds:schemaRef ds:uri="ESRI.ArcGIS.Mapping.OfficeIntegration.PowerPointInfo"/>
  </ds:schemaRefs>
</ds:datastoreItem>
</file>

<file path=customXml/itemProps30.xml><?xml version="1.0" encoding="utf-8"?>
<ds:datastoreItem xmlns:ds="http://schemas.openxmlformats.org/officeDocument/2006/customXml" ds:itemID="{7A70D44C-B768-49FE-A70F-C6199D3EE9A7}">
  <ds:schemaRefs>
    <ds:schemaRef ds:uri="ESRI.ArcGIS.Mapping.OfficeIntegration.PowerPointInfo"/>
  </ds:schemaRefs>
</ds:datastoreItem>
</file>

<file path=customXml/itemProps31.xml><?xml version="1.0" encoding="utf-8"?>
<ds:datastoreItem xmlns:ds="http://schemas.openxmlformats.org/officeDocument/2006/customXml" ds:itemID="{9DC677B7-6D9E-42B7-AD1F-75D1804EAF7D}">
  <ds:schemaRefs>
    <ds:schemaRef ds:uri="ESRI.ArcGIS.Mapping.OfficeIntegration.PowerPointInfo"/>
  </ds:schemaRefs>
</ds:datastoreItem>
</file>

<file path=customXml/itemProps32.xml><?xml version="1.0" encoding="utf-8"?>
<ds:datastoreItem xmlns:ds="http://schemas.openxmlformats.org/officeDocument/2006/customXml" ds:itemID="{2FE51124-E413-4DA5-9E06-A6EB32D0C127}">
  <ds:schemaRefs>
    <ds:schemaRef ds:uri="ESRI.ArcGIS.Mapping.OfficeIntegration.PowerPointInfo"/>
  </ds:schemaRefs>
</ds:datastoreItem>
</file>

<file path=customXml/itemProps33.xml><?xml version="1.0" encoding="utf-8"?>
<ds:datastoreItem xmlns:ds="http://schemas.openxmlformats.org/officeDocument/2006/customXml" ds:itemID="{94844715-80D4-4BDB-8DF0-52D9314E2485}">
  <ds:schemaRefs>
    <ds:schemaRef ds:uri="ESRI.ArcGIS.Mapping.OfficeIntegration.PowerPointInfo"/>
  </ds:schemaRefs>
</ds:datastoreItem>
</file>

<file path=customXml/itemProps34.xml><?xml version="1.0" encoding="utf-8"?>
<ds:datastoreItem xmlns:ds="http://schemas.openxmlformats.org/officeDocument/2006/customXml" ds:itemID="{E5F80E3B-5636-41B2-898D-5D17189605B7}">
  <ds:schemaRefs>
    <ds:schemaRef ds:uri="ESRI.ArcGIS.Mapping.OfficeIntegration.PowerPointInfo"/>
  </ds:schemaRefs>
</ds:datastoreItem>
</file>

<file path=customXml/itemProps35.xml><?xml version="1.0" encoding="utf-8"?>
<ds:datastoreItem xmlns:ds="http://schemas.openxmlformats.org/officeDocument/2006/customXml" ds:itemID="{D4E2A01F-BEC1-4558-9AD1-A87ED70D910B}">
  <ds:schemaRefs>
    <ds:schemaRef ds:uri="ESRI.ArcGIS.Mapping.OfficeIntegration.PowerPointInfo"/>
  </ds:schemaRefs>
</ds:datastoreItem>
</file>

<file path=customXml/itemProps36.xml><?xml version="1.0" encoding="utf-8"?>
<ds:datastoreItem xmlns:ds="http://schemas.openxmlformats.org/officeDocument/2006/customXml" ds:itemID="{B0302D17-5923-4CC0-9EB4-0E57930F5A8E}">
  <ds:schemaRefs>
    <ds:schemaRef ds:uri="ESRI.ArcGIS.Mapping.OfficeIntegration.PowerPointInfo"/>
  </ds:schemaRefs>
</ds:datastoreItem>
</file>

<file path=customXml/itemProps37.xml><?xml version="1.0" encoding="utf-8"?>
<ds:datastoreItem xmlns:ds="http://schemas.openxmlformats.org/officeDocument/2006/customXml" ds:itemID="{E940B40D-12DB-4BFA-BBB6-2269FD71FF92}">
  <ds:schemaRefs>
    <ds:schemaRef ds:uri="ESRI.ArcGIS.Mapping.OfficeIntegration.PowerPointInfo"/>
  </ds:schemaRefs>
</ds:datastoreItem>
</file>

<file path=customXml/itemProps38.xml><?xml version="1.0" encoding="utf-8"?>
<ds:datastoreItem xmlns:ds="http://schemas.openxmlformats.org/officeDocument/2006/customXml" ds:itemID="{328DCA66-548E-4424-83E1-09FFD45EE4B0}">
  <ds:schemaRefs>
    <ds:schemaRef ds:uri="ESRI.ArcGIS.Mapping.OfficeIntegration.PowerPointInfo"/>
  </ds:schemaRefs>
</ds:datastoreItem>
</file>

<file path=customXml/itemProps39.xml><?xml version="1.0" encoding="utf-8"?>
<ds:datastoreItem xmlns:ds="http://schemas.openxmlformats.org/officeDocument/2006/customXml" ds:itemID="{FDE85643-3216-4103-A1BD-63F5E1D42D73}">
  <ds:schemaRefs>
    <ds:schemaRef ds:uri="ESRI.ArcGIS.Mapping.OfficeIntegration.PowerPointInfo"/>
  </ds:schemaRefs>
</ds:datastoreItem>
</file>

<file path=customXml/itemProps4.xml><?xml version="1.0" encoding="utf-8"?>
<ds:datastoreItem xmlns:ds="http://schemas.openxmlformats.org/officeDocument/2006/customXml" ds:itemID="{096117C4-1661-4D3B-B9F6-BC19E0F3E90B}">
  <ds:schemaRefs>
    <ds:schemaRef ds:uri="ESRI.ArcGIS.Mapping.OfficeIntegration.PowerPointInfo"/>
  </ds:schemaRefs>
</ds:datastoreItem>
</file>

<file path=customXml/itemProps40.xml><?xml version="1.0" encoding="utf-8"?>
<ds:datastoreItem xmlns:ds="http://schemas.openxmlformats.org/officeDocument/2006/customXml" ds:itemID="{AE5A340C-916E-449C-AA30-CD41B151A0D4}">
  <ds:schemaRefs>
    <ds:schemaRef ds:uri="ESRI.ArcGIS.Mapping.OfficeIntegration.PowerPointInfo"/>
  </ds:schemaRefs>
</ds:datastoreItem>
</file>

<file path=customXml/itemProps41.xml><?xml version="1.0" encoding="utf-8"?>
<ds:datastoreItem xmlns:ds="http://schemas.openxmlformats.org/officeDocument/2006/customXml" ds:itemID="{352E5095-9B98-4AF0-9861-BDC020ABBCFC}">
  <ds:schemaRefs>
    <ds:schemaRef ds:uri="ESRI.ArcGIS.Mapping.OfficeIntegration.PowerPointInfo"/>
  </ds:schemaRefs>
</ds:datastoreItem>
</file>

<file path=customXml/itemProps42.xml><?xml version="1.0" encoding="utf-8"?>
<ds:datastoreItem xmlns:ds="http://schemas.openxmlformats.org/officeDocument/2006/customXml" ds:itemID="{E559A846-F914-4753-A2DC-D33AFE44114C}">
  <ds:schemaRefs>
    <ds:schemaRef ds:uri="ESRI.ArcGIS.Mapping.OfficeIntegration.PowerPointInfo"/>
  </ds:schemaRefs>
</ds:datastoreItem>
</file>

<file path=customXml/itemProps43.xml><?xml version="1.0" encoding="utf-8"?>
<ds:datastoreItem xmlns:ds="http://schemas.openxmlformats.org/officeDocument/2006/customXml" ds:itemID="{4ADFB73A-380D-41FC-8C37-7155886326FA}">
  <ds:schemaRefs>
    <ds:schemaRef ds:uri="ESRI.ArcGIS.Mapping.OfficeIntegration.PowerPointInfo"/>
  </ds:schemaRefs>
</ds:datastoreItem>
</file>

<file path=customXml/itemProps44.xml><?xml version="1.0" encoding="utf-8"?>
<ds:datastoreItem xmlns:ds="http://schemas.openxmlformats.org/officeDocument/2006/customXml" ds:itemID="{EDC2E64D-FFC3-445E-A866-133C2C73F55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45.xml><?xml version="1.0" encoding="utf-8"?>
<ds:datastoreItem xmlns:ds="http://schemas.openxmlformats.org/officeDocument/2006/customXml" ds:itemID="{55235559-86B9-428B-8DAF-8EE6262226D5}">
  <ds:schemaRefs>
    <ds:schemaRef ds:uri="ESRI.ArcGIS.Mapping.OfficeIntegration.PowerPointInfo"/>
  </ds:schemaRefs>
</ds:datastoreItem>
</file>

<file path=customXml/itemProps46.xml><?xml version="1.0" encoding="utf-8"?>
<ds:datastoreItem xmlns:ds="http://schemas.openxmlformats.org/officeDocument/2006/customXml" ds:itemID="{C1BF2448-6CBA-44DB-9E22-BED59BA834DF}">
  <ds:schemaRefs>
    <ds:schemaRef ds:uri="ESRI.ArcGIS.Mapping.OfficeIntegration.PowerPointInfo"/>
  </ds:schemaRefs>
</ds:datastoreItem>
</file>

<file path=customXml/itemProps47.xml><?xml version="1.0" encoding="utf-8"?>
<ds:datastoreItem xmlns:ds="http://schemas.openxmlformats.org/officeDocument/2006/customXml" ds:itemID="{18DF8D07-6137-4D85-8010-4650942E033A}">
  <ds:schemaRefs>
    <ds:schemaRef ds:uri="ESRI.ArcGIS.Mapping.OfficeIntegration.PowerPointInfo"/>
  </ds:schemaRefs>
</ds:datastoreItem>
</file>

<file path=customXml/itemProps48.xml><?xml version="1.0" encoding="utf-8"?>
<ds:datastoreItem xmlns:ds="http://schemas.openxmlformats.org/officeDocument/2006/customXml" ds:itemID="{E47732B9-9C1B-4723-B4AA-A21238C5DF44}">
  <ds:schemaRefs>
    <ds:schemaRef ds:uri="ESRI.ArcGIS.Mapping.OfficeIntegration.PowerPointInfo"/>
  </ds:schemaRefs>
</ds:datastoreItem>
</file>

<file path=customXml/itemProps49.xml><?xml version="1.0" encoding="utf-8"?>
<ds:datastoreItem xmlns:ds="http://schemas.openxmlformats.org/officeDocument/2006/customXml" ds:itemID="{612F64FD-E61D-43DE-A84B-8FC0DA8FC26C}">
  <ds:schemaRefs>
    <ds:schemaRef ds:uri="ESRI.ArcGIS.Mapping.OfficeIntegration.PowerPointInfo"/>
  </ds:schemaRefs>
</ds:datastoreItem>
</file>

<file path=customXml/itemProps5.xml><?xml version="1.0" encoding="utf-8"?>
<ds:datastoreItem xmlns:ds="http://schemas.openxmlformats.org/officeDocument/2006/customXml" ds:itemID="{22A42D4B-0AAE-44C9-A2EF-48BDE1C5260A}">
  <ds:schemaRefs>
    <ds:schemaRef ds:uri="ESRI.ArcGIS.Mapping.OfficeIntegration.PowerPointInfo"/>
  </ds:schemaRefs>
</ds:datastoreItem>
</file>

<file path=customXml/itemProps50.xml><?xml version="1.0" encoding="utf-8"?>
<ds:datastoreItem xmlns:ds="http://schemas.openxmlformats.org/officeDocument/2006/customXml" ds:itemID="{653D88A7-0F5E-41C5-A5C5-47DF37C594C5}">
  <ds:schemaRefs>
    <ds:schemaRef ds:uri="ESRI.ArcGIS.Mapping.OfficeIntegration.PowerPointInfo"/>
  </ds:schemaRefs>
</ds:datastoreItem>
</file>

<file path=customXml/itemProps51.xml><?xml version="1.0" encoding="utf-8"?>
<ds:datastoreItem xmlns:ds="http://schemas.openxmlformats.org/officeDocument/2006/customXml" ds:itemID="{B7E6AAC2-10E8-4F0C-BCC5-34BD332F8972}">
  <ds:schemaRefs>
    <ds:schemaRef ds:uri="ESRI.ArcGIS.Mapping.OfficeIntegration.PowerPointInfo"/>
  </ds:schemaRefs>
</ds:datastoreItem>
</file>

<file path=customXml/itemProps52.xml><?xml version="1.0" encoding="utf-8"?>
<ds:datastoreItem xmlns:ds="http://schemas.openxmlformats.org/officeDocument/2006/customXml" ds:itemID="{F6EFD530-1E3E-47B8-A55C-19EC63E3C655}">
  <ds:schemaRefs>
    <ds:schemaRef ds:uri="ESRI.ArcGIS.Mapping.OfficeIntegration.PowerPointInfo"/>
  </ds:schemaRefs>
</ds:datastoreItem>
</file>

<file path=customXml/itemProps53.xml><?xml version="1.0" encoding="utf-8"?>
<ds:datastoreItem xmlns:ds="http://schemas.openxmlformats.org/officeDocument/2006/customXml" ds:itemID="{DB399249-DB96-4601-9BA5-97791613CF3A}">
  <ds:schemaRefs>
    <ds:schemaRef ds:uri="ESRI.ArcGIS.Mapping.OfficeIntegration.PowerPointInfo"/>
  </ds:schemaRefs>
</ds:datastoreItem>
</file>

<file path=customXml/itemProps54.xml><?xml version="1.0" encoding="utf-8"?>
<ds:datastoreItem xmlns:ds="http://schemas.openxmlformats.org/officeDocument/2006/customXml" ds:itemID="{3A5DA3C3-46A0-47F8-855A-99C7684A98A2}">
  <ds:schemaRefs>
    <ds:schemaRef ds:uri="ESRI.ArcGIS.Mapping.OfficeIntegration.PowerPointInfo"/>
  </ds:schemaRefs>
</ds:datastoreItem>
</file>

<file path=customXml/itemProps55.xml><?xml version="1.0" encoding="utf-8"?>
<ds:datastoreItem xmlns:ds="http://schemas.openxmlformats.org/officeDocument/2006/customXml" ds:itemID="{D32008F3-64AC-45EB-A05B-F6120AE62290}">
  <ds:schemaRefs>
    <ds:schemaRef ds:uri="ESRI.ArcGIS.Mapping.OfficeIntegration.PowerPointInfo"/>
  </ds:schemaRefs>
</ds:datastoreItem>
</file>

<file path=customXml/itemProps56.xml><?xml version="1.0" encoding="utf-8"?>
<ds:datastoreItem xmlns:ds="http://schemas.openxmlformats.org/officeDocument/2006/customXml" ds:itemID="{5A1E471A-DB16-4174-9D85-6F159A344CDB}">
  <ds:schemaRefs>
    <ds:schemaRef ds:uri="ESRI.ArcGIS.Mapping.OfficeIntegration.PowerPointInfo"/>
  </ds:schemaRefs>
</ds:datastoreItem>
</file>

<file path=customXml/itemProps57.xml><?xml version="1.0" encoding="utf-8"?>
<ds:datastoreItem xmlns:ds="http://schemas.openxmlformats.org/officeDocument/2006/customXml" ds:itemID="{71658D62-F010-45F1-9326-EDC465FED48E}">
  <ds:schemaRefs>
    <ds:schemaRef ds:uri="ESRI.ArcGIS.Mapping.OfficeIntegration.PowerPointInfo"/>
  </ds:schemaRefs>
</ds:datastoreItem>
</file>

<file path=customXml/itemProps58.xml><?xml version="1.0" encoding="utf-8"?>
<ds:datastoreItem xmlns:ds="http://schemas.openxmlformats.org/officeDocument/2006/customXml" ds:itemID="{10846DB9-88C0-41D7-ACE4-BEC3A7488A03}">
  <ds:schemaRefs>
    <ds:schemaRef ds:uri="ESRI.ArcGIS.Mapping.OfficeIntegration.PowerPointInfo"/>
  </ds:schemaRefs>
</ds:datastoreItem>
</file>

<file path=customXml/itemProps59.xml><?xml version="1.0" encoding="utf-8"?>
<ds:datastoreItem xmlns:ds="http://schemas.openxmlformats.org/officeDocument/2006/customXml" ds:itemID="{EF0D8C03-B10D-4D20-AC38-CA6799A7A314}">
  <ds:schemaRefs>
    <ds:schemaRef ds:uri="ESRI.ArcGIS.Mapping.OfficeIntegration.PowerPointInfo"/>
  </ds:schemaRefs>
</ds:datastoreItem>
</file>

<file path=customXml/itemProps6.xml><?xml version="1.0" encoding="utf-8"?>
<ds:datastoreItem xmlns:ds="http://schemas.openxmlformats.org/officeDocument/2006/customXml" ds:itemID="{C4AF463C-FA8B-436D-9853-3318650FDAB8}">
  <ds:schemaRefs>
    <ds:schemaRef ds:uri="ESRI.ArcGIS.Mapping.OfficeIntegration.PowerPointInfo"/>
  </ds:schemaRefs>
</ds:datastoreItem>
</file>

<file path=customXml/itemProps60.xml><?xml version="1.0" encoding="utf-8"?>
<ds:datastoreItem xmlns:ds="http://schemas.openxmlformats.org/officeDocument/2006/customXml" ds:itemID="{2C9ABD96-756D-41D3-909F-6F7B4C6B6E1F}">
  <ds:schemaRefs>
    <ds:schemaRef ds:uri="ESRI.ArcGIS.Mapping.OfficeIntegration.PowerPointInfo"/>
  </ds:schemaRefs>
</ds:datastoreItem>
</file>

<file path=customXml/itemProps61.xml><?xml version="1.0" encoding="utf-8"?>
<ds:datastoreItem xmlns:ds="http://schemas.openxmlformats.org/officeDocument/2006/customXml" ds:itemID="{8EED6C1C-A455-42E4-8CBE-649F5A755068}">
  <ds:schemaRefs>
    <ds:schemaRef ds:uri="ESRI.ArcGIS.Mapping.OfficeIntegration.PowerPointInfo"/>
  </ds:schemaRefs>
</ds:datastoreItem>
</file>

<file path=customXml/itemProps62.xml><?xml version="1.0" encoding="utf-8"?>
<ds:datastoreItem xmlns:ds="http://schemas.openxmlformats.org/officeDocument/2006/customXml" ds:itemID="{998905D7-FE59-48DE-A74A-5B0009B7827F}">
  <ds:schemaRefs>
    <ds:schemaRef ds:uri="ESRI.ArcGIS.Mapping.OfficeIntegration.PowerPointInfo"/>
  </ds:schemaRefs>
</ds:datastoreItem>
</file>

<file path=customXml/itemProps63.xml><?xml version="1.0" encoding="utf-8"?>
<ds:datastoreItem xmlns:ds="http://schemas.openxmlformats.org/officeDocument/2006/customXml" ds:itemID="{2672FF5B-1ADC-45B0-9698-61421F5761E7}">
  <ds:schemaRefs>
    <ds:schemaRef ds:uri="ESRI.ArcGIS.Mapping.OfficeIntegration.PowerPointInfo"/>
  </ds:schemaRefs>
</ds:datastoreItem>
</file>

<file path=customXml/itemProps64.xml><?xml version="1.0" encoding="utf-8"?>
<ds:datastoreItem xmlns:ds="http://schemas.openxmlformats.org/officeDocument/2006/customXml" ds:itemID="{76859AF2-E75C-459B-8657-EEEA80BC8153}">
  <ds:schemaRefs>
    <ds:schemaRef ds:uri="ESRI.ArcGIS.Mapping.OfficeIntegration.PowerPointInfo"/>
  </ds:schemaRefs>
</ds:datastoreItem>
</file>

<file path=customXml/itemProps65.xml><?xml version="1.0" encoding="utf-8"?>
<ds:datastoreItem xmlns:ds="http://schemas.openxmlformats.org/officeDocument/2006/customXml" ds:itemID="{C3102E66-5C5A-4AAF-9C94-24819091B61E}">
  <ds:schemaRefs>
    <ds:schemaRef ds:uri="ESRI.ArcGIS.Mapping.OfficeIntegration.PowerPointInfo"/>
  </ds:schemaRefs>
</ds:datastoreItem>
</file>

<file path=customXml/itemProps66.xml><?xml version="1.0" encoding="utf-8"?>
<ds:datastoreItem xmlns:ds="http://schemas.openxmlformats.org/officeDocument/2006/customXml" ds:itemID="{4617AF64-94DB-48BB-8BE2-3BCF6B12593F}">
  <ds:schemaRefs>
    <ds:schemaRef ds:uri="ESRI.ArcGIS.Mapping.OfficeIntegration.PowerPointInfo"/>
  </ds:schemaRefs>
</ds:datastoreItem>
</file>

<file path=customXml/itemProps67.xml><?xml version="1.0" encoding="utf-8"?>
<ds:datastoreItem xmlns:ds="http://schemas.openxmlformats.org/officeDocument/2006/customXml" ds:itemID="{9E8787D6-C7B8-48EC-8C13-4069AE6320BD}">
  <ds:schemaRefs>
    <ds:schemaRef ds:uri="ESRI.ArcGIS.Mapping.OfficeIntegration.PowerPointInfo"/>
  </ds:schemaRefs>
</ds:datastoreItem>
</file>

<file path=customXml/itemProps68.xml><?xml version="1.0" encoding="utf-8"?>
<ds:datastoreItem xmlns:ds="http://schemas.openxmlformats.org/officeDocument/2006/customXml" ds:itemID="{AC4EB402-C456-4A26-8A92-B48606FF9264}">
  <ds:schemaRefs>
    <ds:schemaRef ds:uri="ESRI.ArcGIS.Mapping.OfficeIntegration.PowerPointInfo"/>
  </ds:schemaRefs>
</ds:datastoreItem>
</file>

<file path=customXml/itemProps7.xml><?xml version="1.0" encoding="utf-8"?>
<ds:datastoreItem xmlns:ds="http://schemas.openxmlformats.org/officeDocument/2006/customXml" ds:itemID="{9E56F111-9E55-4604-91C2-8352AE933430}">
  <ds:schemaRefs>
    <ds:schemaRef ds:uri="ESRI.ArcGIS.Mapping.OfficeIntegration.PowerPointInfo"/>
  </ds:schemaRefs>
</ds:datastoreItem>
</file>

<file path=customXml/itemProps8.xml><?xml version="1.0" encoding="utf-8"?>
<ds:datastoreItem xmlns:ds="http://schemas.openxmlformats.org/officeDocument/2006/customXml" ds:itemID="{7684026F-E81F-4167-824A-3AA1BAEAE133}">
  <ds:schemaRefs>
    <ds:schemaRef ds:uri="ESRI.ArcGIS.Mapping.OfficeIntegration.PowerPointInfo"/>
  </ds:schemaRefs>
</ds:datastoreItem>
</file>

<file path=customXml/itemProps9.xml><?xml version="1.0" encoding="utf-8"?>
<ds:datastoreItem xmlns:ds="http://schemas.openxmlformats.org/officeDocument/2006/customXml" ds:itemID="{5B58CDD1-2BF6-415B-A256-DBBCC6A48D56}">
  <ds:schemaRefs>
    <ds:schemaRef ds:uri="ESRI.ArcGIS.Mapping.OfficeIntegration.PowerPointInfo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Esri_Corporate_Template</Template>
  <TotalTime>0</TotalTime>
  <Words>242</Words>
  <Application>Microsoft Office PowerPoint</Application>
  <PresentationFormat>Widescreen</PresentationFormat>
  <Paragraphs>52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ＭＳ Ｐゴシック</vt:lpstr>
      <vt:lpstr>Arial</vt:lpstr>
      <vt:lpstr>Avenir LT Std 55 Roman</vt:lpstr>
      <vt:lpstr>Avenir LT Std 65 Medium</vt:lpstr>
      <vt:lpstr>AvenirNext LT Pro Light</vt:lpstr>
      <vt:lpstr>AvenirNext LT Pro Regular</vt:lpstr>
      <vt:lpstr>Calibri</vt:lpstr>
      <vt:lpstr>Lucida Grande</vt:lpstr>
      <vt:lpstr>Esri_Corporate_Template-Dark</vt:lpstr>
      <vt:lpstr>Python: Beyond the Basics</vt:lpstr>
      <vt:lpstr>About this Presentation</vt:lpstr>
      <vt:lpstr>Today’s Topics</vt:lpstr>
      <vt:lpstr>Modules: Included with Python</vt:lpstr>
      <vt:lpstr>Modules: Included with ArcGIS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2017-03-14T19:48:56Z</dcterms:created>
  <dcterms:modified xsi:type="dcterms:W3CDTF">2017-07-10T19:30:12Z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0x010100AA98D26B3FE47540B846DEE04C6C189E</vt:lpwstr>
  </property>
</Properties>
</file>